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8"/>
  </p:notesMasterIdLst>
  <p:handoutMasterIdLst>
    <p:handoutMasterId r:id="rId19"/>
  </p:handoutMasterIdLst>
  <p:sldIdLst>
    <p:sldId id="975" r:id="rId2"/>
    <p:sldId id="945" r:id="rId3"/>
    <p:sldId id="1034" r:id="rId4"/>
    <p:sldId id="980" r:id="rId5"/>
    <p:sldId id="1036" r:id="rId6"/>
    <p:sldId id="1073" r:id="rId7"/>
    <p:sldId id="1035" r:id="rId8"/>
    <p:sldId id="1039" r:id="rId9"/>
    <p:sldId id="1074" r:id="rId10"/>
    <p:sldId id="1075" r:id="rId11"/>
    <p:sldId id="1076" r:id="rId12"/>
    <p:sldId id="1077" r:id="rId13"/>
    <p:sldId id="1078" r:id="rId14"/>
    <p:sldId id="1080" r:id="rId15"/>
    <p:sldId id="1079" r:id="rId16"/>
    <p:sldId id="916" r:id="rId17"/>
  </p:sldIdLst>
  <p:sldSz cx="12192000" cy="6858000"/>
  <p:notesSz cx="6797675" cy="9926638"/>
  <p:embeddedFontLst>
    <p:embeddedFont>
      <p:font typeface="Calibri" panose="020F0502020204030204" pitchFamily="34" charset="0"/>
      <p:regular r:id="rId20"/>
      <p:bold r:id="rId21"/>
      <p:italic r:id="rId22"/>
      <p:boldItalic r:id="rId23"/>
    </p:embeddedFont>
    <p:embeddedFont>
      <p:font typeface="Source Sans Pro" panose="020B0503030403020204" pitchFamily="34" charset="0"/>
      <p:regular r:id="rId24"/>
      <p:bold r:id="rId25"/>
      <p:italic r:id="rId26"/>
      <p:boldItalic r:id="rId27"/>
    </p:embeddedFont>
    <p:embeddedFont>
      <p:font typeface="Source Sans Pro Semibold" panose="020B0603030403020204" pitchFamily="34" charset="0"/>
      <p:bold r:id="rId28"/>
      <p:boldItalic r:id="rId29"/>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hneemann Christian" initials="SC" lastIdx="3" clrIdx="2">
    <p:extLst>
      <p:ext uri="{19B8F6BF-5375-455C-9EA6-DF929625EA0E}">
        <p15:presenceInfo xmlns:p15="http://schemas.microsoft.com/office/powerpoint/2012/main" userId="S-1-5-21-4059429674-4129308639-1316446047-22191" providerId="AD"/>
      </p:ext>
    </p:extLst>
  </p:cmAuthor>
  <p:cmAuthor id="2" name="GWS" initials="GWS" lastIdx="16" clrIdx="1">
    <p:extLst>
      <p:ext uri="{19B8F6BF-5375-455C-9EA6-DF929625EA0E}">
        <p15:presenceInfo xmlns:p15="http://schemas.microsoft.com/office/powerpoint/2012/main" userId="GWS" providerId="None"/>
      </p:ext>
    </p:extLst>
  </p:cmAuthor>
  <p:cmAuthor id="3" name="IP" initials="IP" lastIdx="7" clrIdx="3">
    <p:extLst>
      <p:ext uri="{19B8F6BF-5375-455C-9EA6-DF929625EA0E}">
        <p15:presenceInfo xmlns:p15="http://schemas.microsoft.com/office/powerpoint/2012/main" userId="IP" providerId="None"/>
      </p:ext>
    </p:extLst>
  </p:cmAuthor>
  <p:cmAuthor id="4" name="Julia Jauer" initials="Jauer" lastIdx="3" clrIdx="4">
    <p:extLst>
      <p:ext uri="{19B8F6BF-5375-455C-9EA6-DF929625EA0E}">
        <p15:presenceInfo xmlns:p15="http://schemas.microsoft.com/office/powerpoint/2012/main" userId="Julia Jau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E8E8"/>
    <a:srgbClr val="003F7D"/>
    <a:srgbClr val="54BDBF"/>
    <a:srgbClr val="CBCED7"/>
    <a:srgbClr val="003E7D"/>
    <a:srgbClr val="82C074"/>
    <a:srgbClr val="E4650E"/>
    <a:srgbClr val="EB863E"/>
    <a:srgbClr val="22B5B7"/>
    <a:srgbClr val="DBDF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84" autoAdjust="0"/>
    <p:restoredTop sz="85050" autoAdjust="0"/>
  </p:normalViewPr>
  <p:slideViewPr>
    <p:cSldViewPr snapToGrid="0" showGuides="1">
      <p:cViewPr varScale="1">
        <p:scale>
          <a:sx n="97" d="100"/>
          <a:sy n="97" d="100"/>
        </p:scale>
        <p:origin x="888" y="78"/>
      </p:cViewPr>
      <p:guideLst/>
    </p:cSldViewPr>
  </p:slideViewPr>
  <p:outlineViewPr>
    <p:cViewPr>
      <p:scale>
        <a:sx n="33" d="100"/>
        <a:sy n="33" d="100"/>
      </p:scale>
      <p:origin x="0" y="-3840"/>
    </p:cViewPr>
  </p:outlineViewPr>
  <p:notesTextViewPr>
    <p:cViewPr>
      <p:scale>
        <a:sx n="3" d="2"/>
        <a:sy n="3" d="2"/>
      </p:scale>
      <p:origin x="0" y="0"/>
    </p:cViewPr>
  </p:notesTextViewPr>
  <p:sorterViewPr>
    <p:cViewPr varScale="1">
      <p:scale>
        <a:sx n="1" d="1"/>
        <a:sy n="1" d="1"/>
      </p:scale>
      <p:origin x="0" y="-10512"/>
    </p:cViewPr>
  </p:sorterViewPr>
  <p:notesViewPr>
    <p:cSldViewPr snapToGrid="0" showGuides="1">
      <p:cViewPr varScale="1">
        <p:scale>
          <a:sx n="56" d="100"/>
          <a:sy n="56" d="100"/>
        </p:scale>
        <p:origin x="201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handoutMaster" Target="handoutMasters/handoutMaster1.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D:\QINFORGE19_1_MOVEON\REPORTS_moveon\Fahrzeugbestandsmodul.xlsm"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QINFORGE19_1_MOVEON\REPORTS_moveon\Fahrzeugbestandsmodul.xlsm"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a:t>Final demand </a:t>
            </a:r>
            <a:r>
              <a:rPr lang="de-DE" baseline="0"/>
              <a:t>automobile industry</a:t>
            </a:r>
            <a:endParaRPr lang="de-DE"/>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col"/>
        <c:grouping val="stacked"/>
        <c:varyColors val="0"/>
        <c:ser>
          <c:idx val="0"/>
          <c:order val="0"/>
          <c:tx>
            <c:strRef>
              <c:f>moets_moygnl_mofgunl!$B$21</c:f>
              <c:strCache>
                <c:ptCount val="1"/>
                <c:pt idx="0">
                  <c:v>Production of passenger cars with combustion engine</c:v>
                </c:pt>
              </c:strCache>
            </c:strRef>
          </c:tx>
          <c:spPr>
            <a:solidFill>
              <a:schemeClr val="accent1"/>
            </a:solidFill>
            <a:ln>
              <a:noFill/>
            </a:ln>
            <a:effectLst/>
          </c:spPr>
          <c:invertIfNegative val="0"/>
          <c:cat>
            <c:numRef>
              <c:f>moets_moygnl_mofgunl!$R$3:$AQ$3</c:f>
              <c:numCache>
                <c:formatCode>General</c:formatCode>
                <c:ptCount val="2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numCache>
            </c:numRef>
          </c:cat>
          <c:val>
            <c:numRef>
              <c:f>moets_moygnl_mofgunl!$R$21:$AQ$21</c:f>
              <c:numCache>
                <c:formatCode>#,##0</c:formatCode>
                <c:ptCount val="26"/>
                <c:pt idx="0">
                  <c:v>179891.734375</c:v>
                </c:pt>
                <c:pt idx="1">
                  <c:v>185908.71875</c:v>
                </c:pt>
                <c:pt idx="2">
                  <c:v>139331.03125</c:v>
                </c:pt>
                <c:pt idx="3">
                  <c:v>142080.21875</c:v>
                </c:pt>
                <c:pt idx="4">
                  <c:v>140255.1875</c:v>
                </c:pt>
                <c:pt idx="5">
                  <c:v>64565.21484375</c:v>
                </c:pt>
                <c:pt idx="6">
                  <c:v>48550.1875</c:v>
                </c:pt>
                <c:pt idx="7">
                  <c:v>40826.2421875</c:v>
                </c:pt>
                <c:pt idx="8">
                  <c:v>33221.703125</c:v>
                </c:pt>
                <c:pt idx="9">
                  <c:v>25446.62109375</c:v>
                </c:pt>
                <c:pt idx="10">
                  <c:v>22186.95703125</c:v>
                </c:pt>
                <c:pt idx="11">
                  <c:v>19012.94140625</c:v>
                </c:pt>
                <c:pt idx="12">
                  <c:v>15630.080078125</c:v>
                </c:pt>
                <c:pt idx="13">
                  <c:v>11388.83203125</c:v>
                </c:pt>
                <c:pt idx="14">
                  <c:v>7437.1123046875</c:v>
                </c:pt>
                <c:pt idx="15">
                  <c:v>3597.35546875</c:v>
                </c:pt>
                <c:pt idx="16">
                  <c:v>1189.1055908203125</c:v>
                </c:pt>
                <c:pt idx="17">
                  <c:v>0</c:v>
                </c:pt>
                <c:pt idx="18">
                  <c:v>0</c:v>
                </c:pt>
                <c:pt idx="19">
                  <c:v>0</c:v>
                </c:pt>
                <c:pt idx="20">
                  <c:v>0</c:v>
                </c:pt>
                <c:pt idx="21">
                  <c:v>0</c:v>
                </c:pt>
                <c:pt idx="22">
                  <c:v>0</c:v>
                </c:pt>
                <c:pt idx="23">
                  <c:v>0</c:v>
                </c:pt>
                <c:pt idx="24">
                  <c:v>0</c:v>
                </c:pt>
                <c:pt idx="25">
                  <c:v>0</c:v>
                </c:pt>
              </c:numCache>
            </c:numRef>
          </c:val>
          <c:extLst>
            <c:ext xmlns:c16="http://schemas.microsoft.com/office/drawing/2014/chart" uri="{C3380CC4-5D6E-409C-BE32-E72D297353CC}">
              <c16:uniqueId val="{00000000-1D69-48CD-9606-A2C7E251A7DC}"/>
            </c:ext>
          </c:extLst>
        </c:ser>
        <c:ser>
          <c:idx val="1"/>
          <c:order val="1"/>
          <c:tx>
            <c:strRef>
              <c:f>moets_moygnl_mofgunl!$B$22</c:f>
              <c:strCache>
                <c:ptCount val="1"/>
                <c:pt idx="0">
                  <c:v>Production of electricity passenger cars</c:v>
                </c:pt>
              </c:strCache>
            </c:strRef>
          </c:tx>
          <c:spPr>
            <a:solidFill>
              <a:schemeClr val="accent2"/>
            </a:solidFill>
            <a:ln>
              <a:noFill/>
            </a:ln>
            <a:effectLst/>
          </c:spPr>
          <c:invertIfNegative val="0"/>
          <c:cat>
            <c:numRef>
              <c:f>moets_moygnl_mofgunl!$R$3:$AQ$3</c:f>
              <c:numCache>
                <c:formatCode>General</c:formatCode>
                <c:ptCount val="2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numCache>
            </c:numRef>
          </c:cat>
          <c:val>
            <c:numRef>
              <c:f>moets_moygnl_mofgunl!$R$22:$AQ$22</c:f>
              <c:numCache>
                <c:formatCode>#,##0</c:formatCode>
                <c:ptCount val="26"/>
                <c:pt idx="0">
                  <c:v>1900.94580078125</c:v>
                </c:pt>
                <c:pt idx="1">
                  <c:v>1968.843505859375</c:v>
                </c:pt>
                <c:pt idx="2">
                  <c:v>7490.435546875</c:v>
                </c:pt>
                <c:pt idx="3">
                  <c:v>13534.0400390625</c:v>
                </c:pt>
                <c:pt idx="4">
                  <c:v>26363.1953125</c:v>
                </c:pt>
                <c:pt idx="5">
                  <c:v>66993.6875</c:v>
                </c:pt>
                <c:pt idx="6">
                  <c:v>118752.3671875</c:v>
                </c:pt>
                <c:pt idx="7">
                  <c:v>133876.0625</c:v>
                </c:pt>
                <c:pt idx="8">
                  <c:v>141478.40625</c:v>
                </c:pt>
                <c:pt idx="9">
                  <c:v>155364.875</c:v>
                </c:pt>
                <c:pt idx="10">
                  <c:v>164593.09375</c:v>
                </c:pt>
                <c:pt idx="11">
                  <c:v>174832.46875</c:v>
                </c:pt>
                <c:pt idx="12">
                  <c:v>185699.765625</c:v>
                </c:pt>
                <c:pt idx="13">
                  <c:v>186089.953125</c:v>
                </c:pt>
                <c:pt idx="14">
                  <c:v>183936.15625</c:v>
                </c:pt>
                <c:pt idx="15">
                  <c:v>177404.03125</c:v>
                </c:pt>
                <c:pt idx="16">
                  <c:v>170866.90625</c:v>
                </c:pt>
                <c:pt idx="17">
                  <c:v>173860.0625</c:v>
                </c:pt>
                <c:pt idx="18">
                  <c:v>179665.203125</c:v>
                </c:pt>
                <c:pt idx="19">
                  <c:v>185666.03125</c:v>
                </c:pt>
                <c:pt idx="20">
                  <c:v>188892.90625</c:v>
                </c:pt>
                <c:pt idx="21">
                  <c:v>185780.859375</c:v>
                </c:pt>
                <c:pt idx="22">
                  <c:v>182712.15625</c:v>
                </c:pt>
                <c:pt idx="23">
                  <c:v>179541.3125</c:v>
                </c:pt>
                <c:pt idx="24">
                  <c:v>178887.359375</c:v>
                </c:pt>
                <c:pt idx="25">
                  <c:v>183078.53125</c:v>
                </c:pt>
              </c:numCache>
            </c:numRef>
          </c:val>
          <c:extLst>
            <c:ext xmlns:c16="http://schemas.microsoft.com/office/drawing/2014/chart" uri="{C3380CC4-5D6E-409C-BE32-E72D297353CC}">
              <c16:uniqueId val="{00000001-1D69-48CD-9606-A2C7E251A7DC}"/>
            </c:ext>
          </c:extLst>
        </c:ser>
        <c:ser>
          <c:idx val="2"/>
          <c:order val="2"/>
          <c:tx>
            <c:strRef>
              <c:f>moets_moygnl_mofgunl!$B$23</c:f>
              <c:strCache>
                <c:ptCount val="1"/>
                <c:pt idx="0">
                  <c:v>Production of truckswith combustion engine</c:v>
                </c:pt>
              </c:strCache>
            </c:strRef>
          </c:tx>
          <c:spPr>
            <a:solidFill>
              <a:schemeClr val="accent3"/>
            </a:solidFill>
            <a:ln>
              <a:noFill/>
            </a:ln>
            <a:effectLst/>
          </c:spPr>
          <c:invertIfNegative val="0"/>
          <c:cat>
            <c:numRef>
              <c:f>moets_moygnl_mofgunl!$R$3:$AQ$3</c:f>
              <c:numCache>
                <c:formatCode>General</c:formatCode>
                <c:ptCount val="2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numCache>
            </c:numRef>
          </c:cat>
          <c:val>
            <c:numRef>
              <c:f>moets_moygnl_mofgunl!$R$23:$AQ$23</c:f>
              <c:numCache>
                <c:formatCode>#,##0</c:formatCode>
                <c:ptCount val="26"/>
                <c:pt idx="0">
                  <c:v>31834.947265625</c:v>
                </c:pt>
                <c:pt idx="1">
                  <c:v>33127.84765625</c:v>
                </c:pt>
                <c:pt idx="2">
                  <c:v>118661.78125</c:v>
                </c:pt>
                <c:pt idx="3">
                  <c:v>110052.671875</c:v>
                </c:pt>
                <c:pt idx="4">
                  <c:v>108822.59375</c:v>
                </c:pt>
                <c:pt idx="5">
                  <c:v>76905.015625</c:v>
                </c:pt>
                <c:pt idx="6">
                  <c:v>65063.26953125</c:v>
                </c:pt>
                <c:pt idx="7">
                  <c:v>39910.87109375</c:v>
                </c:pt>
                <c:pt idx="8">
                  <c:v>12960.64453125</c:v>
                </c:pt>
                <c:pt idx="9">
                  <c:v>16017.6318359375</c:v>
                </c:pt>
                <c:pt idx="10">
                  <c:v>17735.447265625</c:v>
                </c:pt>
                <c:pt idx="11">
                  <c:v>16333.1201171875</c:v>
                </c:pt>
                <c:pt idx="12">
                  <c:v>9842.2041015625</c:v>
                </c:pt>
                <c:pt idx="13">
                  <c:v>1.4417114014122004E-14</c:v>
                </c:pt>
                <c:pt idx="14">
                  <c:v>2.8138546177170552E-18</c:v>
                </c:pt>
                <c:pt idx="15">
                  <c:v>7.9064758050802877E-23</c:v>
                </c:pt>
                <c:pt idx="16">
                  <c:v>1.9415186139501006E-27</c:v>
                </c:pt>
                <c:pt idx="17">
                  <c:v>2.3778834246442135E-32</c:v>
                </c:pt>
                <c:pt idx="18">
                  <c:v>1.7595625011932543E-37</c:v>
                </c:pt>
                <c:pt idx="19">
                  <c:v>7.3708299223485378E-43</c:v>
                </c:pt>
                <c:pt idx="20">
                  <c:v>0</c:v>
                </c:pt>
                <c:pt idx="21">
                  <c:v>0</c:v>
                </c:pt>
                <c:pt idx="22">
                  <c:v>0</c:v>
                </c:pt>
                <c:pt idx="23">
                  <c:v>0</c:v>
                </c:pt>
                <c:pt idx="24">
                  <c:v>0</c:v>
                </c:pt>
                <c:pt idx="25">
                  <c:v>0</c:v>
                </c:pt>
              </c:numCache>
            </c:numRef>
          </c:val>
          <c:extLst>
            <c:ext xmlns:c16="http://schemas.microsoft.com/office/drawing/2014/chart" uri="{C3380CC4-5D6E-409C-BE32-E72D297353CC}">
              <c16:uniqueId val="{00000002-1D69-48CD-9606-A2C7E251A7DC}"/>
            </c:ext>
          </c:extLst>
        </c:ser>
        <c:ser>
          <c:idx val="3"/>
          <c:order val="3"/>
          <c:tx>
            <c:strRef>
              <c:f>moets_moygnl_mofgunl!$B$24</c:f>
              <c:strCache>
                <c:ptCount val="1"/>
                <c:pt idx="0">
                  <c:v>Production of electricity trucks</c:v>
                </c:pt>
              </c:strCache>
            </c:strRef>
          </c:tx>
          <c:spPr>
            <a:solidFill>
              <a:schemeClr val="accent4"/>
            </a:solidFill>
            <a:ln>
              <a:noFill/>
            </a:ln>
            <a:effectLst/>
          </c:spPr>
          <c:invertIfNegative val="0"/>
          <c:cat>
            <c:numRef>
              <c:f>moets_moygnl_mofgunl!$R$3:$AQ$3</c:f>
              <c:numCache>
                <c:formatCode>General</c:formatCode>
                <c:ptCount val="2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numCache>
            </c:numRef>
          </c:cat>
          <c:val>
            <c:numRef>
              <c:f>moets_moygnl_mofgunl!$R$24:$AQ$24</c:f>
              <c:numCache>
                <c:formatCode>#,##0</c:formatCode>
                <c:ptCount val="26"/>
                <c:pt idx="0">
                  <c:v>1772.8250732421875</c:v>
                </c:pt>
                <c:pt idx="1">
                  <c:v>33456.05859375</c:v>
                </c:pt>
                <c:pt idx="2">
                  <c:v>4894.1708984375</c:v>
                </c:pt>
                <c:pt idx="3">
                  <c:v>5547.6005859375</c:v>
                </c:pt>
                <c:pt idx="4">
                  <c:v>6823.5556640625</c:v>
                </c:pt>
                <c:pt idx="5">
                  <c:v>9341.126953125</c:v>
                </c:pt>
                <c:pt idx="6">
                  <c:v>36228.43359375</c:v>
                </c:pt>
                <c:pt idx="7">
                  <c:v>79401.0625</c:v>
                </c:pt>
                <c:pt idx="8">
                  <c:v>122390.453125</c:v>
                </c:pt>
                <c:pt idx="9">
                  <c:v>119777.7265625</c:v>
                </c:pt>
                <c:pt idx="10">
                  <c:v>120063.5390625</c:v>
                </c:pt>
                <c:pt idx="11">
                  <c:v>123652.0859375</c:v>
                </c:pt>
                <c:pt idx="12">
                  <c:v>134570.65625</c:v>
                </c:pt>
                <c:pt idx="13">
                  <c:v>164148.46875</c:v>
                </c:pt>
                <c:pt idx="14">
                  <c:v>183936.875</c:v>
                </c:pt>
                <c:pt idx="15">
                  <c:v>209305.328125</c:v>
                </c:pt>
                <c:pt idx="16">
                  <c:v>229148.875</c:v>
                </c:pt>
                <c:pt idx="17">
                  <c:v>234598.1875</c:v>
                </c:pt>
                <c:pt idx="18">
                  <c:v>240706.015625</c:v>
                </c:pt>
                <c:pt idx="19">
                  <c:v>247880.28125</c:v>
                </c:pt>
                <c:pt idx="20">
                  <c:v>259926.53125</c:v>
                </c:pt>
                <c:pt idx="21">
                  <c:v>280345.8125</c:v>
                </c:pt>
                <c:pt idx="22">
                  <c:v>298392.9375</c:v>
                </c:pt>
                <c:pt idx="23">
                  <c:v>315877.46875</c:v>
                </c:pt>
                <c:pt idx="24">
                  <c:v>329589.375</c:v>
                </c:pt>
                <c:pt idx="25">
                  <c:v>336834.65625</c:v>
                </c:pt>
              </c:numCache>
            </c:numRef>
          </c:val>
          <c:extLst>
            <c:ext xmlns:c16="http://schemas.microsoft.com/office/drawing/2014/chart" uri="{C3380CC4-5D6E-409C-BE32-E72D297353CC}">
              <c16:uniqueId val="{00000003-1D69-48CD-9606-A2C7E251A7DC}"/>
            </c:ext>
          </c:extLst>
        </c:ser>
        <c:ser>
          <c:idx val="4"/>
          <c:order val="4"/>
          <c:tx>
            <c:strRef>
              <c:f>moets_moygnl_mofgunl!$B$25</c:f>
              <c:strCache>
                <c:ptCount val="1"/>
                <c:pt idx="0">
                  <c:v>Production of trailers</c:v>
                </c:pt>
              </c:strCache>
            </c:strRef>
          </c:tx>
          <c:spPr>
            <a:solidFill>
              <a:schemeClr val="accent5"/>
            </a:solidFill>
            <a:ln>
              <a:noFill/>
            </a:ln>
            <a:effectLst/>
          </c:spPr>
          <c:invertIfNegative val="0"/>
          <c:cat>
            <c:numRef>
              <c:f>moets_moygnl_mofgunl!$R$3:$AQ$3</c:f>
              <c:numCache>
                <c:formatCode>General</c:formatCode>
                <c:ptCount val="2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numCache>
            </c:numRef>
          </c:cat>
          <c:val>
            <c:numRef>
              <c:f>moets_moygnl_mofgunl!$R$25:$AQ$25</c:f>
              <c:numCache>
                <c:formatCode>#,##0</c:formatCode>
                <c:ptCount val="26"/>
                <c:pt idx="0">
                  <c:v>10331.763671875</c:v>
                </c:pt>
                <c:pt idx="1">
                  <c:v>10774.99609375</c:v>
                </c:pt>
                <c:pt idx="2">
                  <c:v>11780.13671875</c:v>
                </c:pt>
                <c:pt idx="3">
                  <c:v>11923.32421875</c:v>
                </c:pt>
                <c:pt idx="4">
                  <c:v>12183.5869140625</c:v>
                </c:pt>
                <c:pt idx="5">
                  <c:v>9067.646484375</c:v>
                </c:pt>
                <c:pt idx="6">
                  <c:v>11530.55859375</c:v>
                </c:pt>
                <c:pt idx="7">
                  <c:v>12633.2939453125</c:v>
                </c:pt>
                <c:pt idx="8">
                  <c:v>13189.359375</c:v>
                </c:pt>
                <c:pt idx="9">
                  <c:v>13411.3408203125</c:v>
                </c:pt>
                <c:pt idx="10">
                  <c:v>13810.697265625</c:v>
                </c:pt>
                <c:pt idx="11">
                  <c:v>14205.4892578125</c:v>
                </c:pt>
                <c:pt idx="12">
                  <c:v>14676.9453125</c:v>
                </c:pt>
                <c:pt idx="13">
                  <c:v>15106.638671875</c:v>
                </c:pt>
                <c:pt idx="14">
                  <c:v>15583.6220703125</c:v>
                </c:pt>
                <c:pt idx="15">
                  <c:v>16074.3671875</c:v>
                </c:pt>
                <c:pt idx="16">
                  <c:v>16496.73828125</c:v>
                </c:pt>
                <c:pt idx="17">
                  <c:v>16967.15234375</c:v>
                </c:pt>
                <c:pt idx="18">
                  <c:v>17501.98828125</c:v>
                </c:pt>
                <c:pt idx="19">
                  <c:v>18038.4375</c:v>
                </c:pt>
                <c:pt idx="20">
                  <c:v>18579.140625</c:v>
                </c:pt>
                <c:pt idx="21">
                  <c:v>19113.494140625</c:v>
                </c:pt>
                <c:pt idx="22">
                  <c:v>19674.435546875</c:v>
                </c:pt>
                <c:pt idx="23">
                  <c:v>20211.970703125</c:v>
                </c:pt>
                <c:pt idx="24">
                  <c:v>20750.77734375</c:v>
                </c:pt>
                <c:pt idx="25">
                  <c:v>21286.939453125</c:v>
                </c:pt>
              </c:numCache>
            </c:numRef>
          </c:val>
          <c:extLst>
            <c:ext xmlns:c16="http://schemas.microsoft.com/office/drawing/2014/chart" uri="{C3380CC4-5D6E-409C-BE32-E72D297353CC}">
              <c16:uniqueId val="{00000004-1D69-48CD-9606-A2C7E251A7DC}"/>
            </c:ext>
          </c:extLst>
        </c:ser>
        <c:ser>
          <c:idx val="5"/>
          <c:order val="5"/>
          <c:tx>
            <c:strRef>
              <c:f>moets_moygnl_mofgunl!$B$26</c:f>
              <c:strCache>
                <c:ptCount val="1"/>
                <c:pt idx="0">
                  <c:v>Production of parts for vehicles</c:v>
                </c:pt>
              </c:strCache>
            </c:strRef>
          </c:tx>
          <c:spPr>
            <a:solidFill>
              <a:schemeClr val="accent6"/>
            </a:solidFill>
            <a:ln>
              <a:noFill/>
            </a:ln>
            <a:effectLst/>
          </c:spPr>
          <c:invertIfNegative val="0"/>
          <c:cat>
            <c:numRef>
              <c:f>moets_moygnl_mofgunl!$R$3:$AQ$3</c:f>
              <c:numCache>
                <c:formatCode>General</c:formatCode>
                <c:ptCount val="2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numCache>
            </c:numRef>
          </c:cat>
          <c:val>
            <c:numRef>
              <c:f>moets_moygnl_mofgunl!$R$26:$AQ$26</c:f>
              <c:numCache>
                <c:formatCode>#,##0</c:formatCode>
                <c:ptCount val="26"/>
                <c:pt idx="0">
                  <c:v>82748.296875</c:v>
                </c:pt>
                <c:pt idx="1">
                  <c:v>83303.5234375</c:v>
                </c:pt>
                <c:pt idx="2">
                  <c:v>96341.984375</c:v>
                </c:pt>
                <c:pt idx="3">
                  <c:v>91429.765625</c:v>
                </c:pt>
                <c:pt idx="4">
                  <c:v>83272.1953125</c:v>
                </c:pt>
                <c:pt idx="5">
                  <c:v>63352</c:v>
                </c:pt>
                <c:pt idx="6">
                  <c:v>71847.0625</c:v>
                </c:pt>
                <c:pt idx="7">
                  <c:v>82818.34375</c:v>
                </c:pt>
                <c:pt idx="8">
                  <c:v>84402.828125</c:v>
                </c:pt>
                <c:pt idx="9">
                  <c:v>86397.578125</c:v>
                </c:pt>
                <c:pt idx="10">
                  <c:v>88748.2578125</c:v>
                </c:pt>
                <c:pt idx="11">
                  <c:v>91246.578125</c:v>
                </c:pt>
                <c:pt idx="12">
                  <c:v>94255.6015625</c:v>
                </c:pt>
                <c:pt idx="13">
                  <c:v>97087.8984375</c:v>
                </c:pt>
                <c:pt idx="14">
                  <c:v>100121.4140625</c:v>
                </c:pt>
                <c:pt idx="15">
                  <c:v>103353.390625</c:v>
                </c:pt>
                <c:pt idx="16">
                  <c:v>106144.328125</c:v>
                </c:pt>
                <c:pt idx="17">
                  <c:v>109259.25</c:v>
                </c:pt>
                <c:pt idx="18">
                  <c:v>112617.53125</c:v>
                </c:pt>
                <c:pt idx="19">
                  <c:v>115978.5</c:v>
                </c:pt>
                <c:pt idx="20">
                  <c:v>119417.2578125</c:v>
                </c:pt>
                <c:pt idx="21">
                  <c:v>122920.96875</c:v>
                </c:pt>
                <c:pt idx="22">
                  <c:v>126724.5625</c:v>
                </c:pt>
                <c:pt idx="23">
                  <c:v>130441.625</c:v>
                </c:pt>
                <c:pt idx="24">
                  <c:v>134230.9375</c:v>
                </c:pt>
                <c:pt idx="25">
                  <c:v>138040.609375</c:v>
                </c:pt>
              </c:numCache>
            </c:numRef>
          </c:val>
          <c:extLst>
            <c:ext xmlns:c16="http://schemas.microsoft.com/office/drawing/2014/chart" uri="{C3380CC4-5D6E-409C-BE32-E72D297353CC}">
              <c16:uniqueId val="{00000005-1D69-48CD-9606-A2C7E251A7DC}"/>
            </c:ext>
          </c:extLst>
        </c:ser>
        <c:dLbls>
          <c:showLegendKey val="0"/>
          <c:showVal val="0"/>
          <c:showCatName val="0"/>
          <c:showSerName val="0"/>
          <c:showPercent val="0"/>
          <c:showBubbleSize val="0"/>
        </c:dLbls>
        <c:gapWidth val="150"/>
        <c:overlap val="100"/>
        <c:axId val="704614856"/>
        <c:axId val="704612232"/>
      </c:barChart>
      <c:catAx>
        <c:axId val="704614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704612232"/>
        <c:crosses val="autoZero"/>
        <c:auto val="1"/>
        <c:lblAlgn val="ctr"/>
        <c:lblOffset val="100"/>
        <c:noMultiLvlLbl val="0"/>
      </c:catAx>
      <c:valAx>
        <c:axId val="7046122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de-DE"/>
                  <a:t>million Euro</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70461485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a:t>Nominal</a:t>
            </a:r>
            <a:r>
              <a:rPr lang="de-DE" baseline="0"/>
              <a:t> production automobile industry</a:t>
            </a:r>
            <a:endParaRPr lang="de-DE"/>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col"/>
        <c:grouping val="stacked"/>
        <c:varyColors val="0"/>
        <c:ser>
          <c:idx val="0"/>
          <c:order val="0"/>
          <c:tx>
            <c:strRef>
              <c:f>moets_moygnl_mofgunl!$B$13</c:f>
              <c:strCache>
                <c:ptCount val="1"/>
                <c:pt idx="0">
                  <c:v>Production of passenger cars with combustion engine</c:v>
                </c:pt>
              </c:strCache>
            </c:strRef>
          </c:tx>
          <c:spPr>
            <a:solidFill>
              <a:schemeClr val="accent1"/>
            </a:solidFill>
            <a:ln>
              <a:noFill/>
            </a:ln>
            <a:effectLst/>
          </c:spPr>
          <c:invertIfNegative val="0"/>
          <c:cat>
            <c:numRef>
              <c:f>moets_moygnl_mofgunl!$R$3:$AQ$3</c:f>
              <c:numCache>
                <c:formatCode>General</c:formatCode>
                <c:ptCount val="2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numCache>
            </c:numRef>
          </c:cat>
          <c:val>
            <c:numRef>
              <c:f>moets_moygnl_mofgunl!$R$13:$AQ$13</c:f>
              <c:numCache>
                <c:formatCode>#,##0</c:formatCode>
                <c:ptCount val="26"/>
                <c:pt idx="0">
                  <c:v>168072.03125</c:v>
                </c:pt>
                <c:pt idx="1">
                  <c:v>168035.3125</c:v>
                </c:pt>
                <c:pt idx="2">
                  <c:v>110271.0703125</c:v>
                </c:pt>
                <c:pt idx="3">
                  <c:v>110318.9375</c:v>
                </c:pt>
                <c:pt idx="4">
                  <c:v>151460.671875</c:v>
                </c:pt>
                <c:pt idx="5">
                  <c:v>88497.2421875</c:v>
                </c:pt>
                <c:pt idx="6">
                  <c:v>73247.5078125</c:v>
                </c:pt>
                <c:pt idx="7">
                  <c:v>66312.0078125</c:v>
                </c:pt>
                <c:pt idx="8">
                  <c:v>57981.76953125</c:v>
                </c:pt>
                <c:pt idx="9">
                  <c:v>50039.98046875</c:v>
                </c:pt>
                <c:pt idx="10">
                  <c:v>47325.4296875</c:v>
                </c:pt>
                <c:pt idx="11">
                  <c:v>44707.58203125</c:v>
                </c:pt>
                <c:pt idx="12">
                  <c:v>41882.046875</c:v>
                </c:pt>
                <c:pt idx="13">
                  <c:v>37766.22265625</c:v>
                </c:pt>
                <c:pt idx="14">
                  <c:v>34012.77734375</c:v>
                </c:pt>
                <c:pt idx="15">
                  <c:v>30259.150390625</c:v>
                </c:pt>
                <c:pt idx="16">
                  <c:v>28081.830078125</c:v>
                </c:pt>
                <c:pt idx="17">
                  <c:v>27571.46484375</c:v>
                </c:pt>
                <c:pt idx="18">
                  <c:v>28452.203125</c:v>
                </c:pt>
                <c:pt idx="19">
                  <c:v>29317.28125</c:v>
                </c:pt>
                <c:pt idx="20">
                  <c:v>30126.2734375</c:v>
                </c:pt>
                <c:pt idx="21">
                  <c:v>30817.783203125</c:v>
                </c:pt>
                <c:pt idx="22">
                  <c:v>31588.615234375</c:v>
                </c:pt>
                <c:pt idx="23">
                  <c:v>32361.94140625</c:v>
                </c:pt>
                <c:pt idx="24">
                  <c:v>33217.265625</c:v>
                </c:pt>
                <c:pt idx="25">
                  <c:v>34161.4375</c:v>
                </c:pt>
              </c:numCache>
            </c:numRef>
          </c:val>
          <c:extLst>
            <c:ext xmlns:c16="http://schemas.microsoft.com/office/drawing/2014/chart" uri="{C3380CC4-5D6E-409C-BE32-E72D297353CC}">
              <c16:uniqueId val="{00000000-D133-40AF-BD0C-CC3C86F98908}"/>
            </c:ext>
          </c:extLst>
        </c:ser>
        <c:ser>
          <c:idx val="1"/>
          <c:order val="1"/>
          <c:tx>
            <c:strRef>
              <c:f>moets_moygnl_mofgunl!$B$14</c:f>
              <c:strCache>
                <c:ptCount val="1"/>
                <c:pt idx="0">
                  <c:v>Production of electricity passenger cars</c:v>
                </c:pt>
              </c:strCache>
            </c:strRef>
          </c:tx>
          <c:spPr>
            <a:solidFill>
              <a:schemeClr val="accent2"/>
            </a:solidFill>
            <a:ln>
              <a:noFill/>
            </a:ln>
            <a:effectLst/>
          </c:spPr>
          <c:invertIfNegative val="0"/>
          <c:cat>
            <c:numRef>
              <c:f>moets_moygnl_mofgunl!$R$3:$AQ$3</c:f>
              <c:numCache>
                <c:formatCode>General</c:formatCode>
                <c:ptCount val="2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numCache>
            </c:numRef>
          </c:cat>
          <c:val>
            <c:numRef>
              <c:f>moets_moygnl_mofgunl!$R$14:$AQ$14</c:f>
              <c:numCache>
                <c:formatCode>#,##0</c:formatCode>
                <c:ptCount val="26"/>
                <c:pt idx="0">
                  <c:v>2517.3095703125</c:v>
                </c:pt>
                <c:pt idx="1">
                  <c:v>2695.002197265625</c:v>
                </c:pt>
                <c:pt idx="2">
                  <c:v>8866.8798828125</c:v>
                </c:pt>
                <c:pt idx="3">
                  <c:v>16038.4365234375</c:v>
                </c:pt>
                <c:pt idx="4">
                  <c:v>21081.5703125</c:v>
                </c:pt>
                <c:pt idx="5">
                  <c:v>51963.421875</c:v>
                </c:pt>
                <c:pt idx="6">
                  <c:v>95270.3984375</c:v>
                </c:pt>
                <c:pt idx="7">
                  <c:v>106899.7890625</c:v>
                </c:pt>
                <c:pt idx="8">
                  <c:v>112048.0703125</c:v>
                </c:pt>
                <c:pt idx="9">
                  <c:v>122978.6796875</c:v>
                </c:pt>
                <c:pt idx="10">
                  <c:v>129978.3125</c:v>
                </c:pt>
                <c:pt idx="11">
                  <c:v>137499.046875</c:v>
                </c:pt>
                <c:pt idx="12">
                  <c:v>145929.34375</c:v>
                </c:pt>
                <c:pt idx="13">
                  <c:v>149363.75</c:v>
                </c:pt>
                <c:pt idx="14">
                  <c:v>148604.71875</c:v>
                </c:pt>
                <c:pt idx="15">
                  <c:v>144190.796875</c:v>
                </c:pt>
                <c:pt idx="16">
                  <c:v>139263.921875</c:v>
                </c:pt>
                <c:pt idx="17">
                  <c:v>140767.359375</c:v>
                </c:pt>
                <c:pt idx="18">
                  <c:v>143637.921875</c:v>
                </c:pt>
                <c:pt idx="19">
                  <c:v>146451.671875</c:v>
                </c:pt>
                <c:pt idx="20">
                  <c:v>147245.796875</c:v>
                </c:pt>
                <c:pt idx="21">
                  <c:v>143741.90625</c:v>
                </c:pt>
                <c:pt idx="22">
                  <c:v>140363.828125</c:v>
                </c:pt>
                <c:pt idx="23">
                  <c:v>136868.53125</c:v>
                </c:pt>
                <c:pt idx="24">
                  <c:v>135002.5</c:v>
                </c:pt>
                <c:pt idx="25">
                  <c:v>136201.0625</c:v>
                </c:pt>
              </c:numCache>
            </c:numRef>
          </c:val>
          <c:extLst>
            <c:ext xmlns:c16="http://schemas.microsoft.com/office/drawing/2014/chart" uri="{C3380CC4-5D6E-409C-BE32-E72D297353CC}">
              <c16:uniqueId val="{00000001-D133-40AF-BD0C-CC3C86F98908}"/>
            </c:ext>
          </c:extLst>
        </c:ser>
        <c:ser>
          <c:idx val="2"/>
          <c:order val="2"/>
          <c:tx>
            <c:strRef>
              <c:f>moets_moygnl_mofgunl!$B$15</c:f>
              <c:strCache>
                <c:ptCount val="1"/>
                <c:pt idx="0">
                  <c:v>Production of truckswith combustion engine</c:v>
                </c:pt>
              </c:strCache>
            </c:strRef>
          </c:tx>
          <c:spPr>
            <a:solidFill>
              <a:schemeClr val="accent3"/>
            </a:solidFill>
            <a:ln>
              <a:noFill/>
            </a:ln>
            <a:effectLst/>
          </c:spPr>
          <c:invertIfNegative val="0"/>
          <c:cat>
            <c:numRef>
              <c:f>moets_moygnl_mofgunl!$R$3:$AQ$3</c:f>
              <c:numCache>
                <c:formatCode>General</c:formatCode>
                <c:ptCount val="2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numCache>
            </c:numRef>
          </c:cat>
          <c:val>
            <c:numRef>
              <c:f>moets_moygnl_mofgunl!$R$15:$AQ$15</c:f>
              <c:numCache>
                <c:formatCode>#,##0</c:formatCode>
                <c:ptCount val="26"/>
                <c:pt idx="0">
                  <c:v>34937.40234375</c:v>
                </c:pt>
                <c:pt idx="1">
                  <c:v>34589.51171875</c:v>
                </c:pt>
                <c:pt idx="2">
                  <c:v>128097.734375</c:v>
                </c:pt>
                <c:pt idx="3">
                  <c:v>117887.8046875</c:v>
                </c:pt>
                <c:pt idx="4">
                  <c:v>83398.7265625</c:v>
                </c:pt>
                <c:pt idx="5">
                  <c:v>61432.94140625</c:v>
                </c:pt>
                <c:pt idx="6">
                  <c:v>55174.74609375</c:v>
                </c:pt>
                <c:pt idx="7">
                  <c:v>43750.92578125</c:v>
                </c:pt>
                <c:pt idx="8">
                  <c:v>32322.775390625</c:v>
                </c:pt>
                <c:pt idx="9">
                  <c:v>35302.984375</c:v>
                </c:pt>
                <c:pt idx="10">
                  <c:v>37447.7109375</c:v>
                </c:pt>
                <c:pt idx="11">
                  <c:v>37524.0390625</c:v>
                </c:pt>
                <c:pt idx="12">
                  <c:v>33747.1015625</c:v>
                </c:pt>
                <c:pt idx="13">
                  <c:v>23761.427734375</c:v>
                </c:pt>
                <c:pt idx="14">
                  <c:v>24505.796875</c:v>
                </c:pt>
                <c:pt idx="15">
                  <c:v>25122.248046875</c:v>
                </c:pt>
                <c:pt idx="16">
                  <c:v>25666.6796875</c:v>
                </c:pt>
                <c:pt idx="17">
                  <c:v>26432.375</c:v>
                </c:pt>
                <c:pt idx="18">
                  <c:v>27237.955078125</c:v>
                </c:pt>
                <c:pt idx="19">
                  <c:v>28035.75</c:v>
                </c:pt>
                <c:pt idx="20">
                  <c:v>28799.892578125</c:v>
                </c:pt>
                <c:pt idx="21">
                  <c:v>29476.00390625</c:v>
                </c:pt>
                <c:pt idx="22">
                  <c:v>30223.521484375</c:v>
                </c:pt>
                <c:pt idx="23">
                  <c:v>30976.880859375</c:v>
                </c:pt>
                <c:pt idx="24">
                  <c:v>31803.154296875</c:v>
                </c:pt>
                <c:pt idx="25">
                  <c:v>32701.474609375</c:v>
                </c:pt>
              </c:numCache>
            </c:numRef>
          </c:val>
          <c:extLst>
            <c:ext xmlns:c16="http://schemas.microsoft.com/office/drawing/2014/chart" uri="{C3380CC4-5D6E-409C-BE32-E72D297353CC}">
              <c16:uniqueId val="{00000002-D133-40AF-BD0C-CC3C86F98908}"/>
            </c:ext>
          </c:extLst>
        </c:ser>
        <c:ser>
          <c:idx val="3"/>
          <c:order val="3"/>
          <c:tx>
            <c:strRef>
              <c:f>moets_moygnl_mofgunl!$B$16</c:f>
              <c:strCache>
                <c:ptCount val="1"/>
                <c:pt idx="0">
                  <c:v>Production of electricity trucks</c:v>
                </c:pt>
              </c:strCache>
            </c:strRef>
          </c:tx>
          <c:spPr>
            <a:solidFill>
              <a:schemeClr val="accent4"/>
            </a:solidFill>
            <a:ln>
              <a:noFill/>
            </a:ln>
            <a:effectLst/>
          </c:spPr>
          <c:invertIfNegative val="0"/>
          <c:cat>
            <c:numRef>
              <c:f>moets_moygnl_mofgunl!$R$3:$AQ$3</c:f>
              <c:numCache>
                <c:formatCode>General</c:formatCode>
                <c:ptCount val="2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numCache>
            </c:numRef>
          </c:cat>
          <c:val>
            <c:numRef>
              <c:f>moets_moygnl_mofgunl!$R$16:$AQ$16</c:f>
              <c:numCache>
                <c:formatCode>#,##0</c:formatCode>
                <c:ptCount val="26"/>
                <c:pt idx="0">
                  <c:v>2075.41650390625</c:v>
                </c:pt>
                <c:pt idx="1">
                  <c:v>33738.44921875</c:v>
                </c:pt>
                <c:pt idx="2">
                  <c:v>6044.38671875</c:v>
                </c:pt>
                <c:pt idx="3">
                  <c:v>6911.49951171875</c:v>
                </c:pt>
                <c:pt idx="4">
                  <c:v>6054.265625</c:v>
                </c:pt>
                <c:pt idx="5">
                  <c:v>7828.05419921875</c:v>
                </c:pt>
                <c:pt idx="6">
                  <c:v>25437.205078125</c:v>
                </c:pt>
                <c:pt idx="7">
                  <c:v>52276.6484375</c:v>
                </c:pt>
                <c:pt idx="8">
                  <c:v>78763.796875</c:v>
                </c:pt>
                <c:pt idx="9">
                  <c:v>77789.078125</c:v>
                </c:pt>
                <c:pt idx="10">
                  <c:v>78211.65625</c:v>
                </c:pt>
                <c:pt idx="11">
                  <c:v>80492.9609375</c:v>
                </c:pt>
                <c:pt idx="12">
                  <c:v>87252.4765625</c:v>
                </c:pt>
                <c:pt idx="13">
                  <c:v>106497.8671875</c:v>
                </c:pt>
                <c:pt idx="14">
                  <c:v>119316.9140625</c:v>
                </c:pt>
                <c:pt idx="15">
                  <c:v>135608.71875</c:v>
                </c:pt>
                <c:pt idx="16">
                  <c:v>148619.671875</c:v>
                </c:pt>
                <c:pt idx="17">
                  <c:v>152483.4375</c:v>
                </c:pt>
                <c:pt idx="18">
                  <c:v>155857.34375</c:v>
                </c:pt>
                <c:pt idx="19">
                  <c:v>159608.46875</c:v>
                </c:pt>
                <c:pt idx="20">
                  <c:v>166030.0625</c:v>
                </c:pt>
                <c:pt idx="21">
                  <c:v>177255.765625</c:v>
                </c:pt>
                <c:pt idx="22">
                  <c:v>187310.921875</c:v>
                </c:pt>
                <c:pt idx="23">
                  <c:v>196925.8125</c:v>
                </c:pt>
                <c:pt idx="24">
                  <c:v>204278.328125</c:v>
                </c:pt>
                <c:pt idx="25">
                  <c:v>207780.90625</c:v>
                </c:pt>
              </c:numCache>
            </c:numRef>
          </c:val>
          <c:extLst>
            <c:ext xmlns:c16="http://schemas.microsoft.com/office/drawing/2014/chart" uri="{C3380CC4-5D6E-409C-BE32-E72D297353CC}">
              <c16:uniqueId val="{00000003-D133-40AF-BD0C-CC3C86F98908}"/>
            </c:ext>
          </c:extLst>
        </c:ser>
        <c:ser>
          <c:idx val="4"/>
          <c:order val="4"/>
          <c:tx>
            <c:strRef>
              <c:f>moets_moygnl_mofgunl!$B$17</c:f>
              <c:strCache>
                <c:ptCount val="1"/>
                <c:pt idx="0">
                  <c:v>Production of trailers</c:v>
                </c:pt>
              </c:strCache>
            </c:strRef>
          </c:tx>
          <c:spPr>
            <a:solidFill>
              <a:schemeClr val="accent5"/>
            </a:solidFill>
            <a:ln>
              <a:noFill/>
            </a:ln>
            <a:effectLst/>
          </c:spPr>
          <c:invertIfNegative val="0"/>
          <c:cat>
            <c:numRef>
              <c:f>moets_moygnl_mofgunl!$R$3:$AQ$3</c:f>
              <c:numCache>
                <c:formatCode>General</c:formatCode>
                <c:ptCount val="2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numCache>
            </c:numRef>
          </c:cat>
          <c:val>
            <c:numRef>
              <c:f>moets_moygnl_mofgunl!$R$17:$AQ$17</c:f>
              <c:numCache>
                <c:formatCode>#,##0</c:formatCode>
                <c:ptCount val="26"/>
                <c:pt idx="0">
                  <c:v>11626.3935546875</c:v>
                </c:pt>
                <c:pt idx="1">
                  <c:v>11591.2001953125</c:v>
                </c:pt>
                <c:pt idx="2">
                  <c:v>12928.6298828125</c:v>
                </c:pt>
                <c:pt idx="3">
                  <c:v>13155.0595703125</c:v>
                </c:pt>
                <c:pt idx="4">
                  <c:v>13747.701171875</c:v>
                </c:pt>
                <c:pt idx="5">
                  <c:v>11246.0810546875</c:v>
                </c:pt>
                <c:pt idx="6">
                  <c:v>13911.1728515625</c:v>
                </c:pt>
                <c:pt idx="7">
                  <c:v>15068.7578125</c:v>
                </c:pt>
                <c:pt idx="8">
                  <c:v>15643.9345703125</c:v>
                </c:pt>
                <c:pt idx="9">
                  <c:v>16233.1748046875</c:v>
                </c:pt>
                <c:pt idx="10">
                  <c:v>16990.958984375</c:v>
                </c:pt>
                <c:pt idx="11">
                  <c:v>17733.5390625</c:v>
                </c:pt>
                <c:pt idx="12">
                  <c:v>18518.46484375</c:v>
                </c:pt>
                <c:pt idx="13">
                  <c:v>19110.767578125</c:v>
                </c:pt>
                <c:pt idx="14">
                  <c:v>19746.828125</c:v>
                </c:pt>
                <c:pt idx="15">
                  <c:v>20311.10546875</c:v>
                </c:pt>
                <c:pt idx="16">
                  <c:v>20824.77734375</c:v>
                </c:pt>
                <c:pt idx="17">
                  <c:v>21510.390625</c:v>
                </c:pt>
                <c:pt idx="18">
                  <c:v>22239.041015625</c:v>
                </c:pt>
                <c:pt idx="19">
                  <c:v>22955.99609375</c:v>
                </c:pt>
                <c:pt idx="20">
                  <c:v>23635.126953125</c:v>
                </c:pt>
                <c:pt idx="21">
                  <c:v>24235.69140625</c:v>
                </c:pt>
                <c:pt idx="22">
                  <c:v>24883.98046875</c:v>
                </c:pt>
                <c:pt idx="23">
                  <c:v>25520.939453125</c:v>
                </c:pt>
                <c:pt idx="24">
                  <c:v>26201.08203125</c:v>
                </c:pt>
                <c:pt idx="25">
                  <c:v>26926.626953125</c:v>
                </c:pt>
              </c:numCache>
            </c:numRef>
          </c:val>
          <c:extLst>
            <c:ext xmlns:c16="http://schemas.microsoft.com/office/drawing/2014/chart" uri="{C3380CC4-5D6E-409C-BE32-E72D297353CC}">
              <c16:uniqueId val="{00000004-D133-40AF-BD0C-CC3C86F98908}"/>
            </c:ext>
          </c:extLst>
        </c:ser>
        <c:ser>
          <c:idx val="5"/>
          <c:order val="5"/>
          <c:tx>
            <c:strRef>
              <c:f>moets_moygnl_mofgunl!$B$18</c:f>
              <c:strCache>
                <c:ptCount val="1"/>
                <c:pt idx="0">
                  <c:v>Production of parts for vehicles</c:v>
                </c:pt>
              </c:strCache>
            </c:strRef>
          </c:tx>
          <c:spPr>
            <a:solidFill>
              <a:schemeClr val="accent6"/>
            </a:solidFill>
            <a:ln>
              <a:noFill/>
            </a:ln>
            <a:effectLst/>
          </c:spPr>
          <c:invertIfNegative val="0"/>
          <c:cat>
            <c:numRef>
              <c:f>moets_moygnl_mofgunl!$R$3:$AQ$3</c:f>
              <c:numCache>
                <c:formatCode>General</c:formatCode>
                <c:ptCount val="2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numCache>
            </c:numRef>
          </c:cat>
          <c:val>
            <c:numRef>
              <c:f>moets_moygnl_mofgunl!$R$18:$AQ$18</c:f>
              <c:numCache>
                <c:formatCode>#,##0</c:formatCode>
                <c:ptCount val="26"/>
                <c:pt idx="0">
                  <c:v>110569.28125</c:v>
                </c:pt>
                <c:pt idx="1">
                  <c:v>106791.578125</c:v>
                </c:pt>
                <c:pt idx="2">
                  <c:v>121737.1640625</c:v>
                </c:pt>
                <c:pt idx="3">
                  <c:v>114622.28125</c:v>
                </c:pt>
                <c:pt idx="4">
                  <c:v>107299.3359375</c:v>
                </c:pt>
                <c:pt idx="5">
                  <c:v>88138</c:v>
                </c:pt>
                <c:pt idx="6">
                  <c:v>96593.2890625</c:v>
                </c:pt>
                <c:pt idx="7">
                  <c:v>104977.7734375</c:v>
                </c:pt>
                <c:pt idx="8">
                  <c:v>103018.6796875</c:v>
                </c:pt>
                <c:pt idx="9">
                  <c:v>105251.6796875</c:v>
                </c:pt>
                <c:pt idx="10">
                  <c:v>107441.2109375</c:v>
                </c:pt>
                <c:pt idx="11">
                  <c:v>109523.5859375</c:v>
                </c:pt>
                <c:pt idx="12">
                  <c:v>111512.234375</c:v>
                </c:pt>
                <c:pt idx="13">
                  <c:v>111510.578125</c:v>
                </c:pt>
                <c:pt idx="14">
                  <c:v>111766.6484375</c:v>
                </c:pt>
                <c:pt idx="15">
                  <c:v>111431.2109375</c:v>
                </c:pt>
                <c:pt idx="16">
                  <c:v>111078.4453125</c:v>
                </c:pt>
                <c:pt idx="17">
                  <c:v>112438.203125</c:v>
                </c:pt>
                <c:pt idx="18">
                  <c:v>113794.3671875</c:v>
                </c:pt>
                <c:pt idx="19">
                  <c:v>114917.2890625</c:v>
                </c:pt>
                <c:pt idx="20">
                  <c:v>115495.2578125</c:v>
                </c:pt>
                <c:pt idx="21">
                  <c:v>115203.453125</c:v>
                </c:pt>
                <c:pt idx="22">
                  <c:v>115292.2890625</c:v>
                </c:pt>
                <c:pt idx="23">
                  <c:v>115297.8359375</c:v>
                </c:pt>
                <c:pt idx="24">
                  <c:v>115648.40625</c:v>
                </c:pt>
                <c:pt idx="25">
                  <c:v>116498.6484375</c:v>
                </c:pt>
              </c:numCache>
            </c:numRef>
          </c:val>
          <c:extLst>
            <c:ext xmlns:c16="http://schemas.microsoft.com/office/drawing/2014/chart" uri="{C3380CC4-5D6E-409C-BE32-E72D297353CC}">
              <c16:uniqueId val="{00000005-D133-40AF-BD0C-CC3C86F98908}"/>
            </c:ext>
          </c:extLst>
        </c:ser>
        <c:dLbls>
          <c:showLegendKey val="0"/>
          <c:showVal val="0"/>
          <c:showCatName val="0"/>
          <c:showSerName val="0"/>
          <c:showPercent val="0"/>
          <c:showBubbleSize val="0"/>
        </c:dLbls>
        <c:gapWidth val="150"/>
        <c:overlap val="100"/>
        <c:axId val="704614856"/>
        <c:axId val="704612232"/>
      </c:barChart>
      <c:catAx>
        <c:axId val="704614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704612232"/>
        <c:crosses val="autoZero"/>
        <c:auto val="1"/>
        <c:lblAlgn val="ctr"/>
        <c:lblOffset val="100"/>
        <c:noMultiLvlLbl val="0"/>
      </c:catAx>
      <c:valAx>
        <c:axId val="7046122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de-DE"/>
                  <a:t>million Euro</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70461485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1B3D58-9088-403D-BCBD-47F8DE8735A4}"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de-DE"/>
        </a:p>
      </dgm:t>
    </dgm:pt>
    <dgm:pt modelId="{104BA6BC-4F5C-4C0C-B036-8C9E7D9ECB5B}">
      <dgm:prSet phldrT="[Text]"/>
      <dgm:spPr/>
      <dgm:t>
        <a:bodyPr/>
        <a:lstStyle/>
        <a:p>
          <a:r>
            <a:rPr lang="de-DE" dirty="0" err="1"/>
            <a:t>Economic</a:t>
          </a:r>
          <a:r>
            <a:rPr lang="de-DE" dirty="0"/>
            <a:t> </a:t>
          </a:r>
          <a:r>
            <a:rPr lang="de-DE" dirty="0" err="1"/>
            <a:t>model</a:t>
          </a:r>
          <a:endParaRPr lang="de-DE" dirty="0"/>
        </a:p>
      </dgm:t>
    </dgm:pt>
    <dgm:pt modelId="{B6501FCA-DDED-4CF3-9E49-2AD115E7FACC}" type="parTrans" cxnId="{353D121F-9CDC-4290-A824-28FAA7BAB1F2}">
      <dgm:prSet/>
      <dgm:spPr/>
      <dgm:t>
        <a:bodyPr/>
        <a:lstStyle/>
        <a:p>
          <a:endParaRPr lang="de-DE"/>
        </a:p>
      </dgm:t>
    </dgm:pt>
    <dgm:pt modelId="{861AFA07-3F4F-4F69-8390-3F018DF57582}" type="sibTrans" cxnId="{353D121F-9CDC-4290-A824-28FAA7BAB1F2}">
      <dgm:prSet/>
      <dgm:spPr/>
      <dgm:t>
        <a:bodyPr/>
        <a:lstStyle/>
        <a:p>
          <a:endParaRPr lang="de-DE"/>
        </a:p>
      </dgm:t>
    </dgm:pt>
    <dgm:pt modelId="{37C432D5-69A5-40BE-9219-06F7FD0C1BA9}">
      <dgm:prSet phldrT="[Text]"/>
      <dgm:spPr/>
      <dgm:t>
        <a:bodyPr/>
        <a:lstStyle/>
        <a:p>
          <a:r>
            <a:rPr lang="de-DE" dirty="0"/>
            <a:t>Transport </a:t>
          </a:r>
          <a:r>
            <a:rPr lang="de-DE" dirty="0" err="1"/>
            <a:t>services</a:t>
          </a:r>
          <a:endParaRPr lang="de-DE" dirty="0"/>
        </a:p>
      </dgm:t>
    </dgm:pt>
    <dgm:pt modelId="{2E93E2E7-113A-4F11-8727-7139E02BF180}" type="parTrans" cxnId="{8DE2ED5E-B4E3-40F1-8826-64DFF414CD37}">
      <dgm:prSet/>
      <dgm:spPr/>
      <dgm:t>
        <a:bodyPr/>
        <a:lstStyle/>
        <a:p>
          <a:endParaRPr lang="de-DE"/>
        </a:p>
      </dgm:t>
    </dgm:pt>
    <dgm:pt modelId="{C22109C8-B76F-409D-A367-1B69FB880FB5}" type="sibTrans" cxnId="{8DE2ED5E-B4E3-40F1-8826-64DFF414CD37}">
      <dgm:prSet/>
      <dgm:spPr/>
      <dgm:t>
        <a:bodyPr/>
        <a:lstStyle/>
        <a:p>
          <a:endParaRPr lang="de-DE"/>
        </a:p>
      </dgm:t>
    </dgm:pt>
    <dgm:pt modelId="{5C7E9874-A862-44A9-A8AA-18C450FF7FB7}">
      <dgm:prSet phldrT="[Text]"/>
      <dgm:spPr/>
      <dgm:t>
        <a:bodyPr/>
        <a:lstStyle/>
        <a:p>
          <a:r>
            <a:rPr lang="de-DE" dirty="0"/>
            <a:t>Stocks </a:t>
          </a:r>
          <a:r>
            <a:rPr lang="de-DE" dirty="0" err="1"/>
            <a:t>of</a:t>
          </a:r>
          <a:r>
            <a:rPr lang="de-DE" dirty="0"/>
            <a:t> </a:t>
          </a:r>
          <a:r>
            <a:rPr lang="de-DE" dirty="0" err="1"/>
            <a:t>motor</a:t>
          </a:r>
          <a:r>
            <a:rPr lang="de-DE" dirty="0"/>
            <a:t> </a:t>
          </a:r>
          <a:r>
            <a:rPr lang="de-DE" dirty="0" err="1"/>
            <a:t>vehicles</a:t>
          </a:r>
          <a:r>
            <a:rPr lang="de-DE" dirty="0"/>
            <a:t> </a:t>
          </a:r>
          <a:r>
            <a:rPr lang="de-DE" dirty="0" err="1"/>
            <a:t>by</a:t>
          </a:r>
          <a:r>
            <a:rPr lang="de-DE" dirty="0"/>
            <a:t> </a:t>
          </a:r>
          <a:r>
            <a:rPr lang="de-DE" dirty="0" err="1"/>
            <a:t>motor</a:t>
          </a:r>
          <a:r>
            <a:rPr lang="de-DE" dirty="0"/>
            <a:t> type</a:t>
          </a:r>
        </a:p>
      </dgm:t>
    </dgm:pt>
    <dgm:pt modelId="{70862D4D-141E-46C0-ADFA-F358F6A8A310}" type="parTrans" cxnId="{0A9B940E-B2B8-4971-BF10-97747A3D6AAD}">
      <dgm:prSet/>
      <dgm:spPr/>
      <dgm:t>
        <a:bodyPr/>
        <a:lstStyle/>
        <a:p>
          <a:endParaRPr lang="de-DE"/>
        </a:p>
      </dgm:t>
    </dgm:pt>
    <dgm:pt modelId="{129D0E8B-F582-448D-9D60-51B359FF7DEF}" type="sibTrans" cxnId="{0A9B940E-B2B8-4971-BF10-97747A3D6AAD}">
      <dgm:prSet/>
      <dgm:spPr/>
      <dgm:t>
        <a:bodyPr/>
        <a:lstStyle/>
        <a:p>
          <a:endParaRPr lang="de-DE"/>
        </a:p>
      </dgm:t>
    </dgm:pt>
    <dgm:pt modelId="{F0F9C3FF-1C2D-402C-9682-4C475CB09679}" type="pres">
      <dgm:prSet presAssocID="{EE1B3D58-9088-403D-BCBD-47F8DE8735A4}" presName="Name0" presStyleCnt="0">
        <dgm:presLayoutVars>
          <dgm:chMax val="7"/>
          <dgm:chPref val="7"/>
          <dgm:dir/>
          <dgm:animLvl val="lvl"/>
        </dgm:presLayoutVars>
      </dgm:prSet>
      <dgm:spPr/>
    </dgm:pt>
    <dgm:pt modelId="{5BBB36E8-EFFB-4E21-A960-4D2B5A03C80D}" type="pres">
      <dgm:prSet presAssocID="{104BA6BC-4F5C-4C0C-B036-8C9E7D9ECB5B}" presName="Accent1" presStyleCnt="0"/>
      <dgm:spPr/>
    </dgm:pt>
    <dgm:pt modelId="{FF9BCAC4-4966-4327-9A34-11F2438DDC61}" type="pres">
      <dgm:prSet presAssocID="{104BA6BC-4F5C-4C0C-B036-8C9E7D9ECB5B}" presName="Accent" presStyleLbl="node1" presStyleIdx="0" presStyleCnt="3"/>
      <dgm:spPr>
        <a:solidFill>
          <a:schemeClr val="accent2"/>
        </a:solidFill>
      </dgm:spPr>
    </dgm:pt>
    <dgm:pt modelId="{B102B138-AC51-40FF-9740-55C71C8936D1}" type="pres">
      <dgm:prSet presAssocID="{104BA6BC-4F5C-4C0C-B036-8C9E7D9ECB5B}" presName="Parent1" presStyleLbl="revTx" presStyleIdx="0" presStyleCnt="3">
        <dgm:presLayoutVars>
          <dgm:chMax val="1"/>
          <dgm:chPref val="1"/>
          <dgm:bulletEnabled val="1"/>
        </dgm:presLayoutVars>
      </dgm:prSet>
      <dgm:spPr/>
    </dgm:pt>
    <dgm:pt modelId="{A08B2221-EEA1-4F79-9C67-F5D80E4FFFCE}" type="pres">
      <dgm:prSet presAssocID="{37C432D5-69A5-40BE-9219-06F7FD0C1BA9}" presName="Accent2" presStyleCnt="0"/>
      <dgm:spPr/>
    </dgm:pt>
    <dgm:pt modelId="{28484A6D-96E3-47EB-A29D-C30B5A843129}" type="pres">
      <dgm:prSet presAssocID="{37C432D5-69A5-40BE-9219-06F7FD0C1BA9}" presName="Accent" presStyleLbl="node1" presStyleIdx="1" presStyleCnt="3"/>
      <dgm:spPr>
        <a:solidFill>
          <a:schemeClr val="accent2"/>
        </a:solidFill>
      </dgm:spPr>
    </dgm:pt>
    <dgm:pt modelId="{02561477-0E56-4348-A065-39A3E9628AB0}" type="pres">
      <dgm:prSet presAssocID="{37C432D5-69A5-40BE-9219-06F7FD0C1BA9}" presName="Parent2" presStyleLbl="revTx" presStyleIdx="1" presStyleCnt="3">
        <dgm:presLayoutVars>
          <dgm:chMax val="1"/>
          <dgm:chPref val="1"/>
          <dgm:bulletEnabled val="1"/>
        </dgm:presLayoutVars>
      </dgm:prSet>
      <dgm:spPr/>
    </dgm:pt>
    <dgm:pt modelId="{BB1767A4-4D88-479D-ADAC-5AF919469364}" type="pres">
      <dgm:prSet presAssocID="{5C7E9874-A862-44A9-A8AA-18C450FF7FB7}" presName="Accent3" presStyleCnt="0"/>
      <dgm:spPr/>
    </dgm:pt>
    <dgm:pt modelId="{28C2AB5F-397B-413F-8FE6-E809F9E8BCF1}" type="pres">
      <dgm:prSet presAssocID="{5C7E9874-A862-44A9-A8AA-18C450FF7FB7}" presName="Accent" presStyleLbl="node1" presStyleIdx="2" presStyleCnt="3"/>
      <dgm:spPr>
        <a:solidFill>
          <a:schemeClr val="accent2"/>
        </a:solidFill>
      </dgm:spPr>
    </dgm:pt>
    <dgm:pt modelId="{6C9D32F5-651F-4C32-9AB0-FACAFD6F5D57}" type="pres">
      <dgm:prSet presAssocID="{5C7E9874-A862-44A9-A8AA-18C450FF7FB7}" presName="Parent3" presStyleLbl="revTx" presStyleIdx="2" presStyleCnt="3">
        <dgm:presLayoutVars>
          <dgm:chMax val="1"/>
          <dgm:chPref val="1"/>
          <dgm:bulletEnabled val="1"/>
        </dgm:presLayoutVars>
      </dgm:prSet>
      <dgm:spPr/>
    </dgm:pt>
  </dgm:ptLst>
  <dgm:cxnLst>
    <dgm:cxn modelId="{0A9B940E-B2B8-4971-BF10-97747A3D6AAD}" srcId="{EE1B3D58-9088-403D-BCBD-47F8DE8735A4}" destId="{5C7E9874-A862-44A9-A8AA-18C450FF7FB7}" srcOrd="2" destOrd="0" parTransId="{70862D4D-141E-46C0-ADFA-F358F6A8A310}" sibTransId="{129D0E8B-F582-448D-9D60-51B359FF7DEF}"/>
    <dgm:cxn modelId="{4DA34D19-DF7E-4B78-852F-B2A874EFB62F}" type="presOf" srcId="{EE1B3D58-9088-403D-BCBD-47F8DE8735A4}" destId="{F0F9C3FF-1C2D-402C-9682-4C475CB09679}" srcOrd="0" destOrd="0" presId="urn:microsoft.com/office/officeart/2009/layout/CircleArrowProcess"/>
    <dgm:cxn modelId="{353D121F-9CDC-4290-A824-28FAA7BAB1F2}" srcId="{EE1B3D58-9088-403D-BCBD-47F8DE8735A4}" destId="{104BA6BC-4F5C-4C0C-B036-8C9E7D9ECB5B}" srcOrd="0" destOrd="0" parTransId="{B6501FCA-DDED-4CF3-9E49-2AD115E7FACC}" sibTransId="{861AFA07-3F4F-4F69-8390-3F018DF57582}"/>
    <dgm:cxn modelId="{92FDC327-125D-4525-AC14-1BFA0F5E7E74}" type="presOf" srcId="{5C7E9874-A862-44A9-A8AA-18C450FF7FB7}" destId="{6C9D32F5-651F-4C32-9AB0-FACAFD6F5D57}" srcOrd="0" destOrd="0" presId="urn:microsoft.com/office/officeart/2009/layout/CircleArrowProcess"/>
    <dgm:cxn modelId="{8DE2ED5E-B4E3-40F1-8826-64DFF414CD37}" srcId="{EE1B3D58-9088-403D-BCBD-47F8DE8735A4}" destId="{37C432D5-69A5-40BE-9219-06F7FD0C1BA9}" srcOrd="1" destOrd="0" parTransId="{2E93E2E7-113A-4F11-8727-7139E02BF180}" sibTransId="{C22109C8-B76F-409D-A367-1B69FB880FB5}"/>
    <dgm:cxn modelId="{37107841-9653-479E-96D4-DA0EC387DA36}" type="presOf" srcId="{104BA6BC-4F5C-4C0C-B036-8C9E7D9ECB5B}" destId="{B102B138-AC51-40FF-9740-55C71C8936D1}" srcOrd="0" destOrd="0" presId="urn:microsoft.com/office/officeart/2009/layout/CircleArrowProcess"/>
    <dgm:cxn modelId="{A347C2EF-4509-4F9F-82DC-EFE9F0CF6740}" type="presOf" srcId="{37C432D5-69A5-40BE-9219-06F7FD0C1BA9}" destId="{02561477-0E56-4348-A065-39A3E9628AB0}" srcOrd="0" destOrd="0" presId="urn:microsoft.com/office/officeart/2009/layout/CircleArrowProcess"/>
    <dgm:cxn modelId="{CB423D65-B35F-4EB8-86A3-31C6BC50511B}" type="presParOf" srcId="{F0F9C3FF-1C2D-402C-9682-4C475CB09679}" destId="{5BBB36E8-EFFB-4E21-A960-4D2B5A03C80D}" srcOrd="0" destOrd="0" presId="urn:microsoft.com/office/officeart/2009/layout/CircleArrowProcess"/>
    <dgm:cxn modelId="{4E205012-93C1-4D99-AEBF-66E5F7CBB7E5}" type="presParOf" srcId="{5BBB36E8-EFFB-4E21-A960-4D2B5A03C80D}" destId="{FF9BCAC4-4966-4327-9A34-11F2438DDC61}" srcOrd="0" destOrd="0" presId="urn:microsoft.com/office/officeart/2009/layout/CircleArrowProcess"/>
    <dgm:cxn modelId="{E4EDA3BD-0F8C-4282-84A3-0660BCBD6716}" type="presParOf" srcId="{F0F9C3FF-1C2D-402C-9682-4C475CB09679}" destId="{B102B138-AC51-40FF-9740-55C71C8936D1}" srcOrd="1" destOrd="0" presId="urn:microsoft.com/office/officeart/2009/layout/CircleArrowProcess"/>
    <dgm:cxn modelId="{E0E605F9-8F86-40EC-B14A-035173C13220}" type="presParOf" srcId="{F0F9C3FF-1C2D-402C-9682-4C475CB09679}" destId="{A08B2221-EEA1-4F79-9C67-F5D80E4FFFCE}" srcOrd="2" destOrd="0" presId="urn:microsoft.com/office/officeart/2009/layout/CircleArrowProcess"/>
    <dgm:cxn modelId="{4837B887-B400-45D1-806A-C31B3CDDD629}" type="presParOf" srcId="{A08B2221-EEA1-4F79-9C67-F5D80E4FFFCE}" destId="{28484A6D-96E3-47EB-A29D-C30B5A843129}" srcOrd="0" destOrd="0" presId="urn:microsoft.com/office/officeart/2009/layout/CircleArrowProcess"/>
    <dgm:cxn modelId="{26726552-48C1-4133-98DC-1327768AF7B8}" type="presParOf" srcId="{F0F9C3FF-1C2D-402C-9682-4C475CB09679}" destId="{02561477-0E56-4348-A065-39A3E9628AB0}" srcOrd="3" destOrd="0" presId="urn:microsoft.com/office/officeart/2009/layout/CircleArrowProcess"/>
    <dgm:cxn modelId="{9419F2E2-6EF0-488E-A605-8ED995296385}" type="presParOf" srcId="{F0F9C3FF-1C2D-402C-9682-4C475CB09679}" destId="{BB1767A4-4D88-479D-ADAC-5AF919469364}" srcOrd="4" destOrd="0" presId="urn:microsoft.com/office/officeart/2009/layout/CircleArrowProcess"/>
    <dgm:cxn modelId="{2E834BD2-D76A-4FE0-8805-E1A39B780488}" type="presParOf" srcId="{BB1767A4-4D88-479D-ADAC-5AF919469364}" destId="{28C2AB5F-397B-413F-8FE6-E809F9E8BCF1}" srcOrd="0" destOrd="0" presId="urn:microsoft.com/office/officeart/2009/layout/CircleArrowProcess"/>
    <dgm:cxn modelId="{D966FC1B-BA9C-4FC8-96F1-C5F24103F445}" type="presParOf" srcId="{F0F9C3FF-1C2D-402C-9682-4C475CB09679}" destId="{6C9D32F5-651F-4C32-9AB0-FACAFD6F5D57}"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1B3D58-9088-403D-BCBD-47F8DE8735A4}"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de-DE"/>
        </a:p>
      </dgm:t>
    </dgm:pt>
    <dgm:pt modelId="{104BA6BC-4F5C-4C0C-B036-8C9E7D9ECB5B}">
      <dgm:prSet phldrT="[Text]"/>
      <dgm:spPr/>
      <dgm:t>
        <a:bodyPr/>
        <a:lstStyle/>
        <a:p>
          <a:r>
            <a:rPr lang="de-DE" dirty="0"/>
            <a:t>Stocks and </a:t>
          </a:r>
          <a:r>
            <a:rPr lang="de-DE" dirty="0" err="1"/>
            <a:t>transport</a:t>
          </a:r>
          <a:r>
            <a:rPr lang="de-DE" dirty="0"/>
            <a:t> </a:t>
          </a:r>
          <a:r>
            <a:rPr lang="de-DE" dirty="0" err="1"/>
            <a:t>services</a:t>
          </a:r>
          <a:endParaRPr lang="de-DE" dirty="0"/>
        </a:p>
      </dgm:t>
    </dgm:pt>
    <dgm:pt modelId="{B6501FCA-DDED-4CF3-9E49-2AD115E7FACC}" type="parTrans" cxnId="{353D121F-9CDC-4290-A824-28FAA7BAB1F2}">
      <dgm:prSet/>
      <dgm:spPr/>
      <dgm:t>
        <a:bodyPr/>
        <a:lstStyle/>
        <a:p>
          <a:endParaRPr lang="de-DE"/>
        </a:p>
      </dgm:t>
    </dgm:pt>
    <dgm:pt modelId="{861AFA07-3F4F-4F69-8390-3F018DF57582}" type="sibTrans" cxnId="{353D121F-9CDC-4290-A824-28FAA7BAB1F2}">
      <dgm:prSet/>
      <dgm:spPr/>
      <dgm:t>
        <a:bodyPr/>
        <a:lstStyle/>
        <a:p>
          <a:endParaRPr lang="de-DE"/>
        </a:p>
      </dgm:t>
    </dgm:pt>
    <dgm:pt modelId="{37C432D5-69A5-40BE-9219-06F7FD0C1BA9}">
      <dgm:prSet phldrT="[Text]"/>
      <dgm:spPr/>
      <dgm:t>
        <a:bodyPr/>
        <a:lstStyle/>
        <a:p>
          <a:r>
            <a:rPr lang="de-DE" dirty="0"/>
            <a:t>Final </a:t>
          </a:r>
          <a:r>
            <a:rPr lang="de-DE" dirty="0" err="1"/>
            <a:t>demand</a:t>
          </a:r>
          <a:endParaRPr lang="de-DE" dirty="0"/>
        </a:p>
      </dgm:t>
    </dgm:pt>
    <dgm:pt modelId="{2E93E2E7-113A-4F11-8727-7139E02BF180}" type="parTrans" cxnId="{8DE2ED5E-B4E3-40F1-8826-64DFF414CD37}">
      <dgm:prSet/>
      <dgm:spPr/>
      <dgm:t>
        <a:bodyPr/>
        <a:lstStyle/>
        <a:p>
          <a:endParaRPr lang="de-DE"/>
        </a:p>
      </dgm:t>
    </dgm:pt>
    <dgm:pt modelId="{C22109C8-B76F-409D-A367-1B69FB880FB5}" type="sibTrans" cxnId="{8DE2ED5E-B4E3-40F1-8826-64DFF414CD37}">
      <dgm:prSet/>
      <dgm:spPr/>
      <dgm:t>
        <a:bodyPr/>
        <a:lstStyle/>
        <a:p>
          <a:endParaRPr lang="de-DE"/>
        </a:p>
      </dgm:t>
    </dgm:pt>
    <dgm:pt modelId="{5C7E9874-A862-44A9-A8AA-18C450FF7FB7}">
      <dgm:prSet phldrT="[Text]"/>
      <dgm:spPr/>
      <dgm:t>
        <a:bodyPr/>
        <a:lstStyle/>
        <a:p>
          <a:r>
            <a:rPr lang="de-DE" dirty="0" err="1"/>
            <a:t>Production</a:t>
          </a:r>
          <a:endParaRPr lang="de-DE" dirty="0"/>
        </a:p>
      </dgm:t>
    </dgm:pt>
    <dgm:pt modelId="{70862D4D-141E-46C0-ADFA-F358F6A8A310}" type="parTrans" cxnId="{0A9B940E-B2B8-4971-BF10-97747A3D6AAD}">
      <dgm:prSet/>
      <dgm:spPr/>
      <dgm:t>
        <a:bodyPr/>
        <a:lstStyle/>
        <a:p>
          <a:endParaRPr lang="de-DE"/>
        </a:p>
      </dgm:t>
    </dgm:pt>
    <dgm:pt modelId="{129D0E8B-F582-448D-9D60-51B359FF7DEF}" type="sibTrans" cxnId="{0A9B940E-B2B8-4971-BF10-97747A3D6AAD}">
      <dgm:prSet/>
      <dgm:spPr/>
      <dgm:t>
        <a:bodyPr/>
        <a:lstStyle/>
        <a:p>
          <a:endParaRPr lang="de-DE"/>
        </a:p>
      </dgm:t>
    </dgm:pt>
    <dgm:pt modelId="{F0F9C3FF-1C2D-402C-9682-4C475CB09679}" type="pres">
      <dgm:prSet presAssocID="{EE1B3D58-9088-403D-BCBD-47F8DE8735A4}" presName="Name0" presStyleCnt="0">
        <dgm:presLayoutVars>
          <dgm:chMax val="7"/>
          <dgm:chPref val="7"/>
          <dgm:dir/>
          <dgm:animLvl val="lvl"/>
        </dgm:presLayoutVars>
      </dgm:prSet>
      <dgm:spPr/>
    </dgm:pt>
    <dgm:pt modelId="{5BBB36E8-EFFB-4E21-A960-4D2B5A03C80D}" type="pres">
      <dgm:prSet presAssocID="{104BA6BC-4F5C-4C0C-B036-8C9E7D9ECB5B}" presName="Accent1" presStyleCnt="0"/>
      <dgm:spPr/>
    </dgm:pt>
    <dgm:pt modelId="{FF9BCAC4-4966-4327-9A34-11F2438DDC61}" type="pres">
      <dgm:prSet presAssocID="{104BA6BC-4F5C-4C0C-B036-8C9E7D9ECB5B}" presName="Accent" presStyleLbl="node1" presStyleIdx="0" presStyleCnt="3"/>
      <dgm:spPr/>
    </dgm:pt>
    <dgm:pt modelId="{B102B138-AC51-40FF-9740-55C71C8936D1}" type="pres">
      <dgm:prSet presAssocID="{104BA6BC-4F5C-4C0C-B036-8C9E7D9ECB5B}" presName="Parent1" presStyleLbl="revTx" presStyleIdx="0" presStyleCnt="3">
        <dgm:presLayoutVars>
          <dgm:chMax val="1"/>
          <dgm:chPref val="1"/>
          <dgm:bulletEnabled val="1"/>
        </dgm:presLayoutVars>
      </dgm:prSet>
      <dgm:spPr/>
    </dgm:pt>
    <dgm:pt modelId="{A08B2221-EEA1-4F79-9C67-F5D80E4FFFCE}" type="pres">
      <dgm:prSet presAssocID="{37C432D5-69A5-40BE-9219-06F7FD0C1BA9}" presName="Accent2" presStyleCnt="0"/>
      <dgm:spPr/>
    </dgm:pt>
    <dgm:pt modelId="{28484A6D-96E3-47EB-A29D-C30B5A843129}" type="pres">
      <dgm:prSet presAssocID="{37C432D5-69A5-40BE-9219-06F7FD0C1BA9}" presName="Accent" presStyleLbl="node1" presStyleIdx="1" presStyleCnt="3"/>
      <dgm:spPr/>
    </dgm:pt>
    <dgm:pt modelId="{02561477-0E56-4348-A065-39A3E9628AB0}" type="pres">
      <dgm:prSet presAssocID="{37C432D5-69A5-40BE-9219-06F7FD0C1BA9}" presName="Parent2" presStyleLbl="revTx" presStyleIdx="1" presStyleCnt="3">
        <dgm:presLayoutVars>
          <dgm:chMax val="1"/>
          <dgm:chPref val="1"/>
          <dgm:bulletEnabled val="1"/>
        </dgm:presLayoutVars>
      </dgm:prSet>
      <dgm:spPr/>
    </dgm:pt>
    <dgm:pt modelId="{BB1767A4-4D88-479D-ADAC-5AF919469364}" type="pres">
      <dgm:prSet presAssocID="{5C7E9874-A862-44A9-A8AA-18C450FF7FB7}" presName="Accent3" presStyleCnt="0"/>
      <dgm:spPr/>
    </dgm:pt>
    <dgm:pt modelId="{28C2AB5F-397B-413F-8FE6-E809F9E8BCF1}" type="pres">
      <dgm:prSet presAssocID="{5C7E9874-A862-44A9-A8AA-18C450FF7FB7}" presName="Accent" presStyleLbl="node1" presStyleIdx="2" presStyleCnt="3"/>
      <dgm:spPr/>
    </dgm:pt>
    <dgm:pt modelId="{6C9D32F5-651F-4C32-9AB0-FACAFD6F5D57}" type="pres">
      <dgm:prSet presAssocID="{5C7E9874-A862-44A9-A8AA-18C450FF7FB7}" presName="Parent3" presStyleLbl="revTx" presStyleIdx="2" presStyleCnt="3">
        <dgm:presLayoutVars>
          <dgm:chMax val="1"/>
          <dgm:chPref val="1"/>
          <dgm:bulletEnabled val="1"/>
        </dgm:presLayoutVars>
      </dgm:prSet>
      <dgm:spPr/>
    </dgm:pt>
  </dgm:ptLst>
  <dgm:cxnLst>
    <dgm:cxn modelId="{0A9B940E-B2B8-4971-BF10-97747A3D6AAD}" srcId="{EE1B3D58-9088-403D-BCBD-47F8DE8735A4}" destId="{5C7E9874-A862-44A9-A8AA-18C450FF7FB7}" srcOrd="2" destOrd="0" parTransId="{70862D4D-141E-46C0-ADFA-F358F6A8A310}" sibTransId="{129D0E8B-F582-448D-9D60-51B359FF7DEF}"/>
    <dgm:cxn modelId="{4DA34D19-DF7E-4B78-852F-B2A874EFB62F}" type="presOf" srcId="{EE1B3D58-9088-403D-BCBD-47F8DE8735A4}" destId="{F0F9C3FF-1C2D-402C-9682-4C475CB09679}" srcOrd="0" destOrd="0" presId="urn:microsoft.com/office/officeart/2009/layout/CircleArrowProcess"/>
    <dgm:cxn modelId="{353D121F-9CDC-4290-A824-28FAA7BAB1F2}" srcId="{EE1B3D58-9088-403D-BCBD-47F8DE8735A4}" destId="{104BA6BC-4F5C-4C0C-B036-8C9E7D9ECB5B}" srcOrd="0" destOrd="0" parTransId="{B6501FCA-DDED-4CF3-9E49-2AD115E7FACC}" sibTransId="{861AFA07-3F4F-4F69-8390-3F018DF57582}"/>
    <dgm:cxn modelId="{92FDC327-125D-4525-AC14-1BFA0F5E7E74}" type="presOf" srcId="{5C7E9874-A862-44A9-A8AA-18C450FF7FB7}" destId="{6C9D32F5-651F-4C32-9AB0-FACAFD6F5D57}" srcOrd="0" destOrd="0" presId="urn:microsoft.com/office/officeart/2009/layout/CircleArrowProcess"/>
    <dgm:cxn modelId="{8DE2ED5E-B4E3-40F1-8826-64DFF414CD37}" srcId="{EE1B3D58-9088-403D-BCBD-47F8DE8735A4}" destId="{37C432D5-69A5-40BE-9219-06F7FD0C1BA9}" srcOrd="1" destOrd="0" parTransId="{2E93E2E7-113A-4F11-8727-7139E02BF180}" sibTransId="{C22109C8-B76F-409D-A367-1B69FB880FB5}"/>
    <dgm:cxn modelId="{37107841-9653-479E-96D4-DA0EC387DA36}" type="presOf" srcId="{104BA6BC-4F5C-4C0C-B036-8C9E7D9ECB5B}" destId="{B102B138-AC51-40FF-9740-55C71C8936D1}" srcOrd="0" destOrd="0" presId="urn:microsoft.com/office/officeart/2009/layout/CircleArrowProcess"/>
    <dgm:cxn modelId="{A347C2EF-4509-4F9F-82DC-EFE9F0CF6740}" type="presOf" srcId="{37C432D5-69A5-40BE-9219-06F7FD0C1BA9}" destId="{02561477-0E56-4348-A065-39A3E9628AB0}" srcOrd="0" destOrd="0" presId="urn:microsoft.com/office/officeart/2009/layout/CircleArrowProcess"/>
    <dgm:cxn modelId="{CB423D65-B35F-4EB8-86A3-31C6BC50511B}" type="presParOf" srcId="{F0F9C3FF-1C2D-402C-9682-4C475CB09679}" destId="{5BBB36E8-EFFB-4E21-A960-4D2B5A03C80D}" srcOrd="0" destOrd="0" presId="urn:microsoft.com/office/officeart/2009/layout/CircleArrowProcess"/>
    <dgm:cxn modelId="{4E205012-93C1-4D99-AEBF-66E5F7CBB7E5}" type="presParOf" srcId="{5BBB36E8-EFFB-4E21-A960-4D2B5A03C80D}" destId="{FF9BCAC4-4966-4327-9A34-11F2438DDC61}" srcOrd="0" destOrd="0" presId="urn:microsoft.com/office/officeart/2009/layout/CircleArrowProcess"/>
    <dgm:cxn modelId="{E4EDA3BD-0F8C-4282-84A3-0660BCBD6716}" type="presParOf" srcId="{F0F9C3FF-1C2D-402C-9682-4C475CB09679}" destId="{B102B138-AC51-40FF-9740-55C71C8936D1}" srcOrd="1" destOrd="0" presId="urn:microsoft.com/office/officeart/2009/layout/CircleArrowProcess"/>
    <dgm:cxn modelId="{E0E605F9-8F86-40EC-B14A-035173C13220}" type="presParOf" srcId="{F0F9C3FF-1C2D-402C-9682-4C475CB09679}" destId="{A08B2221-EEA1-4F79-9C67-F5D80E4FFFCE}" srcOrd="2" destOrd="0" presId="urn:microsoft.com/office/officeart/2009/layout/CircleArrowProcess"/>
    <dgm:cxn modelId="{4837B887-B400-45D1-806A-C31B3CDDD629}" type="presParOf" srcId="{A08B2221-EEA1-4F79-9C67-F5D80E4FFFCE}" destId="{28484A6D-96E3-47EB-A29D-C30B5A843129}" srcOrd="0" destOrd="0" presId="urn:microsoft.com/office/officeart/2009/layout/CircleArrowProcess"/>
    <dgm:cxn modelId="{26726552-48C1-4133-98DC-1327768AF7B8}" type="presParOf" srcId="{F0F9C3FF-1C2D-402C-9682-4C475CB09679}" destId="{02561477-0E56-4348-A065-39A3E9628AB0}" srcOrd="3" destOrd="0" presId="urn:microsoft.com/office/officeart/2009/layout/CircleArrowProcess"/>
    <dgm:cxn modelId="{9419F2E2-6EF0-488E-A605-8ED995296385}" type="presParOf" srcId="{F0F9C3FF-1C2D-402C-9682-4C475CB09679}" destId="{BB1767A4-4D88-479D-ADAC-5AF919469364}" srcOrd="4" destOrd="0" presId="urn:microsoft.com/office/officeart/2009/layout/CircleArrowProcess"/>
    <dgm:cxn modelId="{2E834BD2-D76A-4FE0-8805-E1A39B780488}" type="presParOf" srcId="{BB1767A4-4D88-479D-ADAC-5AF919469364}" destId="{28C2AB5F-397B-413F-8FE6-E809F9E8BCF1}" srcOrd="0" destOrd="0" presId="urn:microsoft.com/office/officeart/2009/layout/CircleArrowProcess"/>
    <dgm:cxn modelId="{D966FC1B-BA9C-4FC8-96F1-C5F24103F445}" type="presParOf" srcId="{F0F9C3FF-1C2D-402C-9682-4C475CB09679}" destId="{6C9D32F5-651F-4C32-9AB0-FACAFD6F5D57}"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E1B3D58-9088-403D-BCBD-47F8DE8735A4}"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de-DE"/>
        </a:p>
      </dgm:t>
    </dgm:pt>
    <dgm:pt modelId="{104BA6BC-4F5C-4C0C-B036-8C9E7D9ECB5B}">
      <dgm:prSet phldrT="[Text]"/>
      <dgm:spPr/>
      <dgm:t>
        <a:bodyPr/>
        <a:lstStyle/>
        <a:p>
          <a:r>
            <a:rPr lang="de-DE" dirty="0"/>
            <a:t>Stocks and </a:t>
          </a:r>
          <a:r>
            <a:rPr lang="de-DE" dirty="0" err="1"/>
            <a:t>transport</a:t>
          </a:r>
          <a:r>
            <a:rPr lang="de-DE" dirty="0"/>
            <a:t> </a:t>
          </a:r>
          <a:r>
            <a:rPr lang="de-DE" dirty="0" err="1"/>
            <a:t>services</a:t>
          </a:r>
          <a:endParaRPr lang="de-DE" dirty="0"/>
        </a:p>
      </dgm:t>
    </dgm:pt>
    <dgm:pt modelId="{B6501FCA-DDED-4CF3-9E49-2AD115E7FACC}" type="parTrans" cxnId="{353D121F-9CDC-4290-A824-28FAA7BAB1F2}">
      <dgm:prSet/>
      <dgm:spPr/>
      <dgm:t>
        <a:bodyPr/>
        <a:lstStyle/>
        <a:p>
          <a:endParaRPr lang="de-DE"/>
        </a:p>
      </dgm:t>
    </dgm:pt>
    <dgm:pt modelId="{861AFA07-3F4F-4F69-8390-3F018DF57582}" type="sibTrans" cxnId="{353D121F-9CDC-4290-A824-28FAA7BAB1F2}">
      <dgm:prSet/>
      <dgm:spPr/>
      <dgm:t>
        <a:bodyPr/>
        <a:lstStyle/>
        <a:p>
          <a:endParaRPr lang="de-DE"/>
        </a:p>
      </dgm:t>
    </dgm:pt>
    <dgm:pt modelId="{37C432D5-69A5-40BE-9219-06F7FD0C1BA9}">
      <dgm:prSet phldrT="[Text]"/>
      <dgm:spPr/>
      <dgm:t>
        <a:bodyPr/>
        <a:lstStyle/>
        <a:p>
          <a:r>
            <a:rPr lang="de-DE" dirty="0"/>
            <a:t>Input </a:t>
          </a:r>
          <a:r>
            <a:rPr lang="de-DE" dirty="0" err="1"/>
            <a:t>coeffcient</a:t>
          </a:r>
          <a:endParaRPr lang="de-DE" dirty="0"/>
        </a:p>
      </dgm:t>
    </dgm:pt>
    <dgm:pt modelId="{2E93E2E7-113A-4F11-8727-7139E02BF180}" type="parTrans" cxnId="{8DE2ED5E-B4E3-40F1-8826-64DFF414CD37}">
      <dgm:prSet/>
      <dgm:spPr/>
      <dgm:t>
        <a:bodyPr/>
        <a:lstStyle/>
        <a:p>
          <a:endParaRPr lang="de-DE"/>
        </a:p>
      </dgm:t>
    </dgm:pt>
    <dgm:pt modelId="{C22109C8-B76F-409D-A367-1B69FB880FB5}" type="sibTrans" cxnId="{8DE2ED5E-B4E3-40F1-8826-64DFF414CD37}">
      <dgm:prSet/>
      <dgm:spPr/>
      <dgm:t>
        <a:bodyPr/>
        <a:lstStyle/>
        <a:p>
          <a:endParaRPr lang="de-DE"/>
        </a:p>
      </dgm:t>
    </dgm:pt>
    <dgm:pt modelId="{5C7E9874-A862-44A9-A8AA-18C450FF7FB7}">
      <dgm:prSet phldrT="[Text]"/>
      <dgm:spPr/>
      <dgm:t>
        <a:bodyPr/>
        <a:lstStyle/>
        <a:p>
          <a:r>
            <a:rPr lang="de-DE" dirty="0" err="1"/>
            <a:t>Production</a:t>
          </a:r>
          <a:endParaRPr lang="de-DE" dirty="0"/>
        </a:p>
      </dgm:t>
    </dgm:pt>
    <dgm:pt modelId="{70862D4D-141E-46C0-ADFA-F358F6A8A310}" type="parTrans" cxnId="{0A9B940E-B2B8-4971-BF10-97747A3D6AAD}">
      <dgm:prSet/>
      <dgm:spPr/>
      <dgm:t>
        <a:bodyPr/>
        <a:lstStyle/>
        <a:p>
          <a:endParaRPr lang="de-DE"/>
        </a:p>
      </dgm:t>
    </dgm:pt>
    <dgm:pt modelId="{129D0E8B-F582-448D-9D60-51B359FF7DEF}" type="sibTrans" cxnId="{0A9B940E-B2B8-4971-BF10-97747A3D6AAD}">
      <dgm:prSet/>
      <dgm:spPr/>
      <dgm:t>
        <a:bodyPr/>
        <a:lstStyle/>
        <a:p>
          <a:endParaRPr lang="de-DE"/>
        </a:p>
      </dgm:t>
    </dgm:pt>
    <dgm:pt modelId="{F0F9C3FF-1C2D-402C-9682-4C475CB09679}" type="pres">
      <dgm:prSet presAssocID="{EE1B3D58-9088-403D-BCBD-47F8DE8735A4}" presName="Name0" presStyleCnt="0">
        <dgm:presLayoutVars>
          <dgm:chMax val="7"/>
          <dgm:chPref val="7"/>
          <dgm:dir/>
          <dgm:animLvl val="lvl"/>
        </dgm:presLayoutVars>
      </dgm:prSet>
      <dgm:spPr/>
    </dgm:pt>
    <dgm:pt modelId="{5BBB36E8-EFFB-4E21-A960-4D2B5A03C80D}" type="pres">
      <dgm:prSet presAssocID="{104BA6BC-4F5C-4C0C-B036-8C9E7D9ECB5B}" presName="Accent1" presStyleCnt="0"/>
      <dgm:spPr/>
    </dgm:pt>
    <dgm:pt modelId="{FF9BCAC4-4966-4327-9A34-11F2438DDC61}" type="pres">
      <dgm:prSet presAssocID="{104BA6BC-4F5C-4C0C-B036-8C9E7D9ECB5B}" presName="Accent" presStyleLbl="node1" presStyleIdx="0" presStyleCnt="3"/>
      <dgm:spPr/>
    </dgm:pt>
    <dgm:pt modelId="{B102B138-AC51-40FF-9740-55C71C8936D1}" type="pres">
      <dgm:prSet presAssocID="{104BA6BC-4F5C-4C0C-B036-8C9E7D9ECB5B}" presName="Parent1" presStyleLbl="revTx" presStyleIdx="0" presStyleCnt="3">
        <dgm:presLayoutVars>
          <dgm:chMax val="1"/>
          <dgm:chPref val="1"/>
          <dgm:bulletEnabled val="1"/>
        </dgm:presLayoutVars>
      </dgm:prSet>
      <dgm:spPr/>
    </dgm:pt>
    <dgm:pt modelId="{A08B2221-EEA1-4F79-9C67-F5D80E4FFFCE}" type="pres">
      <dgm:prSet presAssocID="{37C432D5-69A5-40BE-9219-06F7FD0C1BA9}" presName="Accent2" presStyleCnt="0"/>
      <dgm:spPr/>
    </dgm:pt>
    <dgm:pt modelId="{28484A6D-96E3-47EB-A29D-C30B5A843129}" type="pres">
      <dgm:prSet presAssocID="{37C432D5-69A5-40BE-9219-06F7FD0C1BA9}" presName="Accent" presStyleLbl="node1" presStyleIdx="1" presStyleCnt="3"/>
      <dgm:spPr/>
    </dgm:pt>
    <dgm:pt modelId="{02561477-0E56-4348-A065-39A3E9628AB0}" type="pres">
      <dgm:prSet presAssocID="{37C432D5-69A5-40BE-9219-06F7FD0C1BA9}" presName="Parent2" presStyleLbl="revTx" presStyleIdx="1" presStyleCnt="3">
        <dgm:presLayoutVars>
          <dgm:chMax val="1"/>
          <dgm:chPref val="1"/>
          <dgm:bulletEnabled val="1"/>
        </dgm:presLayoutVars>
      </dgm:prSet>
      <dgm:spPr/>
    </dgm:pt>
    <dgm:pt modelId="{BB1767A4-4D88-479D-ADAC-5AF919469364}" type="pres">
      <dgm:prSet presAssocID="{5C7E9874-A862-44A9-A8AA-18C450FF7FB7}" presName="Accent3" presStyleCnt="0"/>
      <dgm:spPr/>
    </dgm:pt>
    <dgm:pt modelId="{28C2AB5F-397B-413F-8FE6-E809F9E8BCF1}" type="pres">
      <dgm:prSet presAssocID="{5C7E9874-A862-44A9-A8AA-18C450FF7FB7}" presName="Accent" presStyleLbl="node1" presStyleIdx="2" presStyleCnt="3"/>
      <dgm:spPr/>
    </dgm:pt>
    <dgm:pt modelId="{6C9D32F5-651F-4C32-9AB0-FACAFD6F5D57}" type="pres">
      <dgm:prSet presAssocID="{5C7E9874-A862-44A9-A8AA-18C450FF7FB7}" presName="Parent3" presStyleLbl="revTx" presStyleIdx="2" presStyleCnt="3">
        <dgm:presLayoutVars>
          <dgm:chMax val="1"/>
          <dgm:chPref val="1"/>
          <dgm:bulletEnabled val="1"/>
        </dgm:presLayoutVars>
      </dgm:prSet>
      <dgm:spPr/>
    </dgm:pt>
  </dgm:ptLst>
  <dgm:cxnLst>
    <dgm:cxn modelId="{0A9B940E-B2B8-4971-BF10-97747A3D6AAD}" srcId="{EE1B3D58-9088-403D-BCBD-47F8DE8735A4}" destId="{5C7E9874-A862-44A9-A8AA-18C450FF7FB7}" srcOrd="2" destOrd="0" parTransId="{70862D4D-141E-46C0-ADFA-F358F6A8A310}" sibTransId="{129D0E8B-F582-448D-9D60-51B359FF7DEF}"/>
    <dgm:cxn modelId="{4DA34D19-DF7E-4B78-852F-B2A874EFB62F}" type="presOf" srcId="{EE1B3D58-9088-403D-BCBD-47F8DE8735A4}" destId="{F0F9C3FF-1C2D-402C-9682-4C475CB09679}" srcOrd="0" destOrd="0" presId="urn:microsoft.com/office/officeart/2009/layout/CircleArrowProcess"/>
    <dgm:cxn modelId="{353D121F-9CDC-4290-A824-28FAA7BAB1F2}" srcId="{EE1B3D58-9088-403D-BCBD-47F8DE8735A4}" destId="{104BA6BC-4F5C-4C0C-B036-8C9E7D9ECB5B}" srcOrd="0" destOrd="0" parTransId="{B6501FCA-DDED-4CF3-9E49-2AD115E7FACC}" sibTransId="{861AFA07-3F4F-4F69-8390-3F018DF57582}"/>
    <dgm:cxn modelId="{92FDC327-125D-4525-AC14-1BFA0F5E7E74}" type="presOf" srcId="{5C7E9874-A862-44A9-A8AA-18C450FF7FB7}" destId="{6C9D32F5-651F-4C32-9AB0-FACAFD6F5D57}" srcOrd="0" destOrd="0" presId="urn:microsoft.com/office/officeart/2009/layout/CircleArrowProcess"/>
    <dgm:cxn modelId="{8DE2ED5E-B4E3-40F1-8826-64DFF414CD37}" srcId="{EE1B3D58-9088-403D-BCBD-47F8DE8735A4}" destId="{37C432D5-69A5-40BE-9219-06F7FD0C1BA9}" srcOrd="1" destOrd="0" parTransId="{2E93E2E7-113A-4F11-8727-7139E02BF180}" sibTransId="{C22109C8-B76F-409D-A367-1B69FB880FB5}"/>
    <dgm:cxn modelId="{37107841-9653-479E-96D4-DA0EC387DA36}" type="presOf" srcId="{104BA6BC-4F5C-4C0C-B036-8C9E7D9ECB5B}" destId="{B102B138-AC51-40FF-9740-55C71C8936D1}" srcOrd="0" destOrd="0" presId="urn:microsoft.com/office/officeart/2009/layout/CircleArrowProcess"/>
    <dgm:cxn modelId="{A347C2EF-4509-4F9F-82DC-EFE9F0CF6740}" type="presOf" srcId="{37C432D5-69A5-40BE-9219-06F7FD0C1BA9}" destId="{02561477-0E56-4348-A065-39A3E9628AB0}" srcOrd="0" destOrd="0" presId="urn:microsoft.com/office/officeart/2009/layout/CircleArrowProcess"/>
    <dgm:cxn modelId="{CB423D65-B35F-4EB8-86A3-31C6BC50511B}" type="presParOf" srcId="{F0F9C3FF-1C2D-402C-9682-4C475CB09679}" destId="{5BBB36E8-EFFB-4E21-A960-4D2B5A03C80D}" srcOrd="0" destOrd="0" presId="urn:microsoft.com/office/officeart/2009/layout/CircleArrowProcess"/>
    <dgm:cxn modelId="{4E205012-93C1-4D99-AEBF-66E5F7CBB7E5}" type="presParOf" srcId="{5BBB36E8-EFFB-4E21-A960-4D2B5A03C80D}" destId="{FF9BCAC4-4966-4327-9A34-11F2438DDC61}" srcOrd="0" destOrd="0" presId="urn:microsoft.com/office/officeart/2009/layout/CircleArrowProcess"/>
    <dgm:cxn modelId="{E4EDA3BD-0F8C-4282-84A3-0660BCBD6716}" type="presParOf" srcId="{F0F9C3FF-1C2D-402C-9682-4C475CB09679}" destId="{B102B138-AC51-40FF-9740-55C71C8936D1}" srcOrd="1" destOrd="0" presId="urn:microsoft.com/office/officeart/2009/layout/CircleArrowProcess"/>
    <dgm:cxn modelId="{E0E605F9-8F86-40EC-B14A-035173C13220}" type="presParOf" srcId="{F0F9C3FF-1C2D-402C-9682-4C475CB09679}" destId="{A08B2221-EEA1-4F79-9C67-F5D80E4FFFCE}" srcOrd="2" destOrd="0" presId="urn:microsoft.com/office/officeart/2009/layout/CircleArrowProcess"/>
    <dgm:cxn modelId="{4837B887-B400-45D1-806A-C31B3CDDD629}" type="presParOf" srcId="{A08B2221-EEA1-4F79-9C67-F5D80E4FFFCE}" destId="{28484A6D-96E3-47EB-A29D-C30B5A843129}" srcOrd="0" destOrd="0" presId="urn:microsoft.com/office/officeart/2009/layout/CircleArrowProcess"/>
    <dgm:cxn modelId="{26726552-48C1-4133-98DC-1327768AF7B8}" type="presParOf" srcId="{F0F9C3FF-1C2D-402C-9682-4C475CB09679}" destId="{02561477-0E56-4348-A065-39A3E9628AB0}" srcOrd="3" destOrd="0" presId="urn:microsoft.com/office/officeart/2009/layout/CircleArrowProcess"/>
    <dgm:cxn modelId="{9419F2E2-6EF0-488E-A605-8ED995296385}" type="presParOf" srcId="{F0F9C3FF-1C2D-402C-9682-4C475CB09679}" destId="{BB1767A4-4D88-479D-ADAC-5AF919469364}" srcOrd="4" destOrd="0" presId="urn:microsoft.com/office/officeart/2009/layout/CircleArrowProcess"/>
    <dgm:cxn modelId="{2E834BD2-D76A-4FE0-8805-E1A39B780488}" type="presParOf" srcId="{BB1767A4-4D88-479D-ADAC-5AF919469364}" destId="{28C2AB5F-397B-413F-8FE6-E809F9E8BCF1}" srcOrd="0" destOrd="0" presId="urn:microsoft.com/office/officeart/2009/layout/CircleArrowProcess"/>
    <dgm:cxn modelId="{D966FC1B-BA9C-4FC8-96F1-C5F24103F445}" type="presParOf" srcId="{F0F9C3FF-1C2D-402C-9682-4C475CB09679}" destId="{6C9D32F5-651F-4C32-9AB0-FACAFD6F5D57}"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9BCAC4-4966-4327-9A34-11F2438DDC61}">
      <dsp:nvSpPr>
        <dsp:cNvPr id="0" name=""/>
        <dsp:cNvSpPr/>
      </dsp:nvSpPr>
      <dsp:spPr>
        <a:xfrm>
          <a:off x="2026374" y="0"/>
          <a:ext cx="2271161" cy="2271507"/>
        </a:xfrm>
        <a:prstGeom prst="circularArrow">
          <a:avLst>
            <a:gd name="adj1" fmla="val 10980"/>
            <a:gd name="adj2" fmla="val 1142322"/>
            <a:gd name="adj3" fmla="val 4500000"/>
            <a:gd name="adj4" fmla="val 10800000"/>
            <a:gd name="adj5" fmla="val 125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02B138-AC51-40FF-9740-55C71C8936D1}">
      <dsp:nvSpPr>
        <dsp:cNvPr id="0" name=""/>
        <dsp:cNvSpPr/>
      </dsp:nvSpPr>
      <dsp:spPr>
        <a:xfrm>
          <a:off x="2528376" y="820082"/>
          <a:ext cx="1262040" cy="630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de-DE" sz="1400" kern="1200" dirty="0" err="1"/>
            <a:t>Economic</a:t>
          </a:r>
          <a:r>
            <a:rPr lang="de-DE" sz="1400" kern="1200" dirty="0"/>
            <a:t> </a:t>
          </a:r>
          <a:r>
            <a:rPr lang="de-DE" sz="1400" kern="1200" dirty="0" err="1"/>
            <a:t>model</a:t>
          </a:r>
          <a:endParaRPr lang="de-DE" sz="1400" kern="1200" dirty="0"/>
        </a:p>
      </dsp:txBody>
      <dsp:txXfrm>
        <a:off x="2528376" y="820082"/>
        <a:ext cx="1262040" cy="630869"/>
      </dsp:txXfrm>
    </dsp:sp>
    <dsp:sp modelId="{28484A6D-96E3-47EB-A29D-C30B5A843129}">
      <dsp:nvSpPr>
        <dsp:cNvPr id="0" name=""/>
        <dsp:cNvSpPr/>
      </dsp:nvSpPr>
      <dsp:spPr>
        <a:xfrm>
          <a:off x="1395567" y="1305149"/>
          <a:ext cx="2271161" cy="2271507"/>
        </a:xfrm>
        <a:prstGeom prst="leftCircularArrow">
          <a:avLst>
            <a:gd name="adj1" fmla="val 10980"/>
            <a:gd name="adj2" fmla="val 1142322"/>
            <a:gd name="adj3" fmla="val 6300000"/>
            <a:gd name="adj4" fmla="val 18900000"/>
            <a:gd name="adj5" fmla="val 125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561477-0E56-4348-A065-39A3E9628AB0}">
      <dsp:nvSpPr>
        <dsp:cNvPr id="0" name=""/>
        <dsp:cNvSpPr/>
      </dsp:nvSpPr>
      <dsp:spPr>
        <a:xfrm>
          <a:off x="1900128" y="2132781"/>
          <a:ext cx="1262040" cy="630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de-DE" sz="1400" kern="1200" dirty="0"/>
            <a:t>Transport </a:t>
          </a:r>
          <a:r>
            <a:rPr lang="de-DE" sz="1400" kern="1200" dirty="0" err="1"/>
            <a:t>services</a:t>
          </a:r>
          <a:endParaRPr lang="de-DE" sz="1400" kern="1200" dirty="0"/>
        </a:p>
      </dsp:txBody>
      <dsp:txXfrm>
        <a:off x="1900128" y="2132781"/>
        <a:ext cx="1262040" cy="630869"/>
      </dsp:txXfrm>
    </dsp:sp>
    <dsp:sp modelId="{28C2AB5F-397B-413F-8FE6-E809F9E8BCF1}">
      <dsp:nvSpPr>
        <dsp:cNvPr id="0" name=""/>
        <dsp:cNvSpPr/>
      </dsp:nvSpPr>
      <dsp:spPr>
        <a:xfrm>
          <a:off x="2188021" y="2766482"/>
          <a:ext cx="1951279" cy="1952061"/>
        </a:xfrm>
        <a:prstGeom prst="blockArc">
          <a:avLst>
            <a:gd name="adj1" fmla="val 13500000"/>
            <a:gd name="adj2" fmla="val 10800000"/>
            <a:gd name="adj3" fmla="val 1274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9D32F5-651F-4C32-9AB0-FACAFD6F5D57}">
      <dsp:nvSpPr>
        <dsp:cNvPr id="0" name=""/>
        <dsp:cNvSpPr/>
      </dsp:nvSpPr>
      <dsp:spPr>
        <a:xfrm>
          <a:off x="2531361" y="3447368"/>
          <a:ext cx="1262040" cy="630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de-DE" sz="1400" kern="1200" dirty="0"/>
            <a:t>Stocks </a:t>
          </a:r>
          <a:r>
            <a:rPr lang="de-DE" sz="1400" kern="1200" dirty="0" err="1"/>
            <a:t>of</a:t>
          </a:r>
          <a:r>
            <a:rPr lang="de-DE" sz="1400" kern="1200" dirty="0"/>
            <a:t> </a:t>
          </a:r>
          <a:r>
            <a:rPr lang="de-DE" sz="1400" kern="1200" dirty="0" err="1"/>
            <a:t>motor</a:t>
          </a:r>
          <a:r>
            <a:rPr lang="de-DE" sz="1400" kern="1200" dirty="0"/>
            <a:t> </a:t>
          </a:r>
          <a:r>
            <a:rPr lang="de-DE" sz="1400" kern="1200" dirty="0" err="1"/>
            <a:t>vehicles</a:t>
          </a:r>
          <a:r>
            <a:rPr lang="de-DE" sz="1400" kern="1200" dirty="0"/>
            <a:t> </a:t>
          </a:r>
          <a:r>
            <a:rPr lang="de-DE" sz="1400" kern="1200" dirty="0" err="1"/>
            <a:t>by</a:t>
          </a:r>
          <a:r>
            <a:rPr lang="de-DE" sz="1400" kern="1200" dirty="0"/>
            <a:t> </a:t>
          </a:r>
          <a:r>
            <a:rPr lang="de-DE" sz="1400" kern="1200" dirty="0" err="1"/>
            <a:t>motor</a:t>
          </a:r>
          <a:r>
            <a:rPr lang="de-DE" sz="1400" kern="1200" dirty="0"/>
            <a:t> type</a:t>
          </a:r>
        </a:p>
      </dsp:txBody>
      <dsp:txXfrm>
        <a:off x="2531361" y="3447368"/>
        <a:ext cx="1262040" cy="6308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9BCAC4-4966-4327-9A34-11F2438DDC61}">
      <dsp:nvSpPr>
        <dsp:cNvPr id="0" name=""/>
        <dsp:cNvSpPr/>
      </dsp:nvSpPr>
      <dsp:spPr>
        <a:xfrm>
          <a:off x="2026374" y="0"/>
          <a:ext cx="2271161" cy="2271507"/>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02B138-AC51-40FF-9740-55C71C8936D1}">
      <dsp:nvSpPr>
        <dsp:cNvPr id="0" name=""/>
        <dsp:cNvSpPr/>
      </dsp:nvSpPr>
      <dsp:spPr>
        <a:xfrm>
          <a:off x="2528376" y="820082"/>
          <a:ext cx="1262040" cy="630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de-DE" sz="1400" kern="1200" dirty="0"/>
            <a:t>Stocks and </a:t>
          </a:r>
          <a:r>
            <a:rPr lang="de-DE" sz="1400" kern="1200" dirty="0" err="1"/>
            <a:t>transport</a:t>
          </a:r>
          <a:r>
            <a:rPr lang="de-DE" sz="1400" kern="1200" dirty="0"/>
            <a:t> </a:t>
          </a:r>
          <a:r>
            <a:rPr lang="de-DE" sz="1400" kern="1200" dirty="0" err="1"/>
            <a:t>services</a:t>
          </a:r>
          <a:endParaRPr lang="de-DE" sz="1400" kern="1200" dirty="0"/>
        </a:p>
      </dsp:txBody>
      <dsp:txXfrm>
        <a:off x="2528376" y="820082"/>
        <a:ext cx="1262040" cy="630869"/>
      </dsp:txXfrm>
    </dsp:sp>
    <dsp:sp modelId="{28484A6D-96E3-47EB-A29D-C30B5A843129}">
      <dsp:nvSpPr>
        <dsp:cNvPr id="0" name=""/>
        <dsp:cNvSpPr/>
      </dsp:nvSpPr>
      <dsp:spPr>
        <a:xfrm>
          <a:off x="1395567" y="1305149"/>
          <a:ext cx="2271161" cy="2271507"/>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561477-0E56-4348-A065-39A3E9628AB0}">
      <dsp:nvSpPr>
        <dsp:cNvPr id="0" name=""/>
        <dsp:cNvSpPr/>
      </dsp:nvSpPr>
      <dsp:spPr>
        <a:xfrm>
          <a:off x="1900128" y="2132781"/>
          <a:ext cx="1262040" cy="630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de-DE" sz="1400" kern="1200" dirty="0"/>
            <a:t>Final </a:t>
          </a:r>
          <a:r>
            <a:rPr lang="de-DE" sz="1400" kern="1200" dirty="0" err="1"/>
            <a:t>demand</a:t>
          </a:r>
          <a:endParaRPr lang="de-DE" sz="1400" kern="1200" dirty="0"/>
        </a:p>
      </dsp:txBody>
      <dsp:txXfrm>
        <a:off x="1900128" y="2132781"/>
        <a:ext cx="1262040" cy="630869"/>
      </dsp:txXfrm>
    </dsp:sp>
    <dsp:sp modelId="{28C2AB5F-397B-413F-8FE6-E809F9E8BCF1}">
      <dsp:nvSpPr>
        <dsp:cNvPr id="0" name=""/>
        <dsp:cNvSpPr/>
      </dsp:nvSpPr>
      <dsp:spPr>
        <a:xfrm>
          <a:off x="2188021" y="2766482"/>
          <a:ext cx="1951279" cy="1952061"/>
        </a:xfrm>
        <a:prstGeom prst="blockArc">
          <a:avLst>
            <a:gd name="adj1" fmla="val 13500000"/>
            <a:gd name="adj2" fmla="val 10800000"/>
            <a:gd name="adj3" fmla="val 1274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9D32F5-651F-4C32-9AB0-FACAFD6F5D57}">
      <dsp:nvSpPr>
        <dsp:cNvPr id="0" name=""/>
        <dsp:cNvSpPr/>
      </dsp:nvSpPr>
      <dsp:spPr>
        <a:xfrm>
          <a:off x="2531361" y="3447368"/>
          <a:ext cx="1262040" cy="630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de-DE" sz="1400" kern="1200" dirty="0" err="1"/>
            <a:t>Production</a:t>
          </a:r>
          <a:endParaRPr lang="de-DE" sz="1400" kern="1200" dirty="0"/>
        </a:p>
      </dsp:txBody>
      <dsp:txXfrm>
        <a:off x="2531361" y="3447368"/>
        <a:ext cx="1262040" cy="6308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9BCAC4-4966-4327-9A34-11F2438DDC61}">
      <dsp:nvSpPr>
        <dsp:cNvPr id="0" name=""/>
        <dsp:cNvSpPr/>
      </dsp:nvSpPr>
      <dsp:spPr>
        <a:xfrm>
          <a:off x="2026374" y="0"/>
          <a:ext cx="2271161" cy="2271507"/>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02B138-AC51-40FF-9740-55C71C8936D1}">
      <dsp:nvSpPr>
        <dsp:cNvPr id="0" name=""/>
        <dsp:cNvSpPr/>
      </dsp:nvSpPr>
      <dsp:spPr>
        <a:xfrm>
          <a:off x="2528376" y="820082"/>
          <a:ext cx="1262040" cy="630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de-DE" sz="1400" kern="1200" dirty="0"/>
            <a:t>Stocks and </a:t>
          </a:r>
          <a:r>
            <a:rPr lang="de-DE" sz="1400" kern="1200" dirty="0" err="1"/>
            <a:t>transport</a:t>
          </a:r>
          <a:r>
            <a:rPr lang="de-DE" sz="1400" kern="1200" dirty="0"/>
            <a:t> </a:t>
          </a:r>
          <a:r>
            <a:rPr lang="de-DE" sz="1400" kern="1200" dirty="0" err="1"/>
            <a:t>services</a:t>
          </a:r>
          <a:endParaRPr lang="de-DE" sz="1400" kern="1200" dirty="0"/>
        </a:p>
      </dsp:txBody>
      <dsp:txXfrm>
        <a:off x="2528376" y="820082"/>
        <a:ext cx="1262040" cy="630869"/>
      </dsp:txXfrm>
    </dsp:sp>
    <dsp:sp modelId="{28484A6D-96E3-47EB-A29D-C30B5A843129}">
      <dsp:nvSpPr>
        <dsp:cNvPr id="0" name=""/>
        <dsp:cNvSpPr/>
      </dsp:nvSpPr>
      <dsp:spPr>
        <a:xfrm>
          <a:off x="1395567" y="1305149"/>
          <a:ext cx="2271161" cy="2271507"/>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561477-0E56-4348-A065-39A3E9628AB0}">
      <dsp:nvSpPr>
        <dsp:cNvPr id="0" name=""/>
        <dsp:cNvSpPr/>
      </dsp:nvSpPr>
      <dsp:spPr>
        <a:xfrm>
          <a:off x="1900128" y="2132781"/>
          <a:ext cx="1262040" cy="630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de-DE" sz="1400" kern="1200" dirty="0"/>
            <a:t>Input </a:t>
          </a:r>
          <a:r>
            <a:rPr lang="de-DE" sz="1400" kern="1200" dirty="0" err="1"/>
            <a:t>coeffcient</a:t>
          </a:r>
          <a:endParaRPr lang="de-DE" sz="1400" kern="1200" dirty="0"/>
        </a:p>
      </dsp:txBody>
      <dsp:txXfrm>
        <a:off x="1900128" y="2132781"/>
        <a:ext cx="1262040" cy="630869"/>
      </dsp:txXfrm>
    </dsp:sp>
    <dsp:sp modelId="{28C2AB5F-397B-413F-8FE6-E809F9E8BCF1}">
      <dsp:nvSpPr>
        <dsp:cNvPr id="0" name=""/>
        <dsp:cNvSpPr/>
      </dsp:nvSpPr>
      <dsp:spPr>
        <a:xfrm>
          <a:off x="2188021" y="2766482"/>
          <a:ext cx="1951279" cy="1952061"/>
        </a:xfrm>
        <a:prstGeom prst="blockArc">
          <a:avLst>
            <a:gd name="adj1" fmla="val 13500000"/>
            <a:gd name="adj2" fmla="val 10800000"/>
            <a:gd name="adj3" fmla="val 1274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9D32F5-651F-4C32-9AB0-FACAFD6F5D57}">
      <dsp:nvSpPr>
        <dsp:cNvPr id="0" name=""/>
        <dsp:cNvSpPr/>
      </dsp:nvSpPr>
      <dsp:spPr>
        <a:xfrm>
          <a:off x="2531361" y="3447368"/>
          <a:ext cx="1262040" cy="630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de-DE" sz="1400" kern="1200" dirty="0" err="1"/>
            <a:t>Production</a:t>
          </a:r>
          <a:endParaRPr lang="de-DE" sz="1400" kern="1200" dirty="0"/>
        </a:p>
      </dsp:txBody>
      <dsp:txXfrm>
        <a:off x="2531361" y="3447368"/>
        <a:ext cx="1262040" cy="630869"/>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4B233B32-3280-490F-B74E-215C31BA8567}" type="datetimeFigureOut">
              <a:rPr lang="de-DE" smtClean="0"/>
              <a:t>13.10.2021</a:t>
            </a:fld>
            <a:endParaRPr lang="de-DE"/>
          </a:p>
        </p:txBody>
      </p:sp>
      <p:sp>
        <p:nvSpPr>
          <p:cNvPr id="4" name="Fußzeilenplatzhalt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277A3F36-5DAF-4A33-936D-5DFD2BBAEBA1}" type="slidenum">
              <a:rPr lang="de-DE" smtClean="0"/>
              <a:t>‹Nr.›</a:t>
            </a:fld>
            <a:endParaRPr lang="de-DE"/>
          </a:p>
        </p:txBody>
      </p:sp>
    </p:spTree>
    <p:extLst>
      <p:ext uri="{BB962C8B-B14F-4D97-AF65-F5344CB8AC3E}">
        <p14:creationId xmlns:p14="http://schemas.microsoft.com/office/powerpoint/2010/main" val="31713017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23684E5-EC29-4D9F-A7F5-A48B0681052C}" type="datetimeFigureOut">
              <a:rPr lang="de-DE" smtClean="0"/>
              <a:t>13.10.2021</a:t>
            </a:fld>
            <a:endParaRPr lang="de-DE"/>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0A24C91-3188-4369-8D3F-B2915F3F8876}" type="slidenum">
              <a:rPr lang="de-DE" smtClean="0"/>
              <a:t>‹Nr.›</a:t>
            </a:fld>
            <a:endParaRPr lang="de-DE"/>
          </a:p>
        </p:txBody>
      </p:sp>
    </p:spTree>
    <p:extLst>
      <p:ext uri="{BB962C8B-B14F-4D97-AF65-F5344CB8AC3E}">
        <p14:creationId xmlns:p14="http://schemas.microsoft.com/office/powerpoint/2010/main" val="2300585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0A24C91-3188-4369-8D3F-B2915F3F8876}" type="slidenum">
              <a:rPr lang="de-DE" smtClean="0"/>
              <a:t>2</a:t>
            </a:fld>
            <a:endParaRPr lang="de-DE" dirty="0"/>
          </a:p>
        </p:txBody>
      </p:sp>
    </p:spTree>
    <p:extLst>
      <p:ext uri="{BB962C8B-B14F-4D97-AF65-F5344CB8AC3E}">
        <p14:creationId xmlns:p14="http://schemas.microsoft.com/office/powerpoint/2010/main" val="2244852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0A24C91-3188-4369-8D3F-B2915F3F8876}" type="slidenum">
              <a:rPr lang="de-DE" smtClean="0"/>
              <a:t>9</a:t>
            </a:fld>
            <a:endParaRPr lang="de-DE"/>
          </a:p>
        </p:txBody>
      </p:sp>
    </p:spTree>
    <p:extLst>
      <p:ext uri="{BB962C8B-B14F-4D97-AF65-F5344CB8AC3E}">
        <p14:creationId xmlns:p14="http://schemas.microsoft.com/office/powerpoint/2010/main" val="1461029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7" name="Grafik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06884" y="3826960"/>
            <a:ext cx="6283728" cy="3031040"/>
          </a:xfrm>
          <a:prstGeom prst="rect">
            <a:avLst/>
          </a:prstGeom>
        </p:spPr>
      </p:pic>
      <p:sp>
        <p:nvSpPr>
          <p:cNvPr id="2" name="Titel 1"/>
          <p:cNvSpPr>
            <a:spLocks noGrp="1"/>
          </p:cNvSpPr>
          <p:nvPr>
            <p:ph type="ctrTitle"/>
          </p:nvPr>
        </p:nvSpPr>
        <p:spPr>
          <a:xfrm>
            <a:off x="838200" y="2064265"/>
            <a:ext cx="10514013" cy="1142937"/>
          </a:xfrm>
        </p:spPr>
        <p:txBody>
          <a:bodyPr lIns="0" tIns="0" rIns="0" bIns="0" anchor="b">
            <a:noAutofit/>
          </a:bodyPr>
          <a:lstStyle>
            <a:lvl1pPr algn="l">
              <a:lnSpc>
                <a:spcPct val="100000"/>
              </a:lnSpc>
              <a:defRPr sz="3800"/>
            </a:lvl1pPr>
          </a:lstStyle>
          <a:p>
            <a:r>
              <a:rPr lang="de-DE" dirty="0"/>
              <a:t>Titelmasterformat durch Klicken bearbeiten</a:t>
            </a:r>
          </a:p>
        </p:txBody>
      </p:sp>
      <p:sp>
        <p:nvSpPr>
          <p:cNvPr id="3" name="Untertitel 2"/>
          <p:cNvSpPr>
            <a:spLocks noGrp="1"/>
          </p:cNvSpPr>
          <p:nvPr>
            <p:ph type="subTitle" idx="1"/>
          </p:nvPr>
        </p:nvSpPr>
        <p:spPr>
          <a:xfrm>
            <a:off x="838201" y="3375480"/>
            <a:ext cx="7505700" cy="969962"/>
          </a:xfrm>
        </p:spPr>
        <p:txBody>
          <a:bodyPr lIns="0" tIns="0" rIns="0" bIns="0">
            <a:normAutofit/>
          </a:bodyPr>
          <a:lstStyle>
            <a:lvl1pPr marL="0" indent="0" algn="l">
              <a:lnSpc>
                <a:spcPct val="100000"/>
              </a:lnSpc>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Formatvorlage des Untertitelmasters durch Klicken bearbeiten</a:t>
            </a:r>
          </a:p>
        </p:txBody>
      </p:sp>
      <p:sp>
        <p:nvSpPr>
          <p:cNvPr id="19" name="Textplatzhalter 18"/>
          <p:cNvSpPr>
            <a:spLocks noGrp="1"/>
          </p:cNvSpPr>
          <p:nvPr>
            <p:ph type="body" sz="quarter" idx="10" hasCustomPrompt="1"/>
          </p:nvPr>
        </p:nvSpPr>
        <p:spPr>
          <a:xfrm>
            <a:off x="839789" y="4711395"/>
            <a:ext cx="5256212" cy="1639094"/>
          </a:xfrm>
        </p:spPr>
        <p:txBody>
          <a:bodyPr lIns="0">
            <a:normAutofit/>
          </a:bodyPr>
          <a:lstStyle>
            <a:lvl1pPr marL="0" marR="0" indent="0" algn="l" defTabSz="914400" rtl="0" eaLnBrk="1" fontAlgn="auto" latinLnBrk="0" hangingPunct="1">
              <a:lnSpc>
                <a:spcPct val="100000"/>
              </a:lnSpc>
              <a:spcBef>
                <a:spcPts val="200"/>
              </a:spcBef>
              <a:spcAft>
                <a:spcPts val="0"/>
              </a:spcAft>
              <a:buClrTx/>
              <a:buSzTx/>
              <a:buFont typeface="Arial" panose="020B0604020202020204" pitchFamily="34" charset="0"/>
              <a:buNone/>
              <a:tabLst/>
              <a:defRPr sz="2000" baseline="0"/>
            </a:lvl1pPr>
            <a:lvl2pPr marL="0" indent="0">
              <a:lnSpc>
                <a:spcPct val="100000"/>
              </a:lnSpc>
              <a:buNone/>
              <a:defRPr/>
            </a:lvl2pPr>
            <a:lvl3pPr marL="491400" indent="0">
              <a:lnSpc>
                <a:spcPct val="100000"/>
              </a:lnSpc>
              <a:buNone/>
              <a:defRPr/>
            </a:lvl3pPr>
            <a:lvl4pPr marL="707400" indent="0">
              <a:lnSpc>
                <a:spcPct val="100000"/>
              </a:lnSpc>
              <a:buNone/>
              <a:defRPr/>
            </a:lvl4pPr>
            <a:lvl5pPr marL="959400" indent="0">
              <a:lnSpc>
                <a:spcPct val="100000"/>
              </a:lnSpc>
              <a:buNone/>
              <a:defRPr/>
            </a:lvl5pPr>
          </a:lstStyle>
          <a:p>
            <a:pPr marL="0" marR="0" lvl="0" indent="0" algn="l" defTabSz="914400" rtl="0" eaLnBrk="1" fontAlgn="auto" latinLnBrk="0" hangingPunct="1">
              <a:lnSpc>
                <a:spcPct val="100000"/>
              </a:lnSpc>
              <a:spcBef>
                <a:spcPts val="200"/>
              </a:spcBef>
              <a:spcAft>
                <a:spcPts val="0"/>
              </a:spcAft>
              <a:buClrTx/>
              <a:buSzTx/>
              <a:buFont typeface="Arial" panose="020B0604020202020204" pitchFamily="34" charset="0"/>
              <a:buNone/>
              <a:tabLst/>
              <a:defRPr/>
            </a:pPr>
            <a:r>
              <a:rPr lang="de-DE" dirty="0"/>
              <a:t>Formatvorlage des Masters für Name und Nachname durch Klicken bearbeiten</a:t>
            </a:r>
          </a:p>
          <a:p>
            <a:pPr lvl="0"/>
            <a:endParaRPr lang="de-DE" dirty="0"/>
          </a:p>
        </p:txBody>
      </p:sp>
      <p:pic>
        <p:nvPicPr>
          <p:cNvPr id="9" name="Grafik 8">
            <a:extLst>
              <a:ext uri="{FF2B5EF4-FFF2-40B4-BE49-F238E27FC236}">
                <a16:creationId xmlns:a16="http://schemas.microsoft.com/office/drawing/2014/main" id="{7522EBBE-2565-466B-A3DD-EACBA27D6F7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48099" y="9525"/>
            <a:ext cx="2813968" cy="940814"/>
          </a:xfrm>
          <a:prstGeom prst="rect">
            <a:avLst/>
          </a:prstGeom>
        </p:spPr>
      </p:pic>
    </p:spTree>
    <p:extLst>
      <p:ext uri="{BB962C8B-B14F-4D97-AF65-F5344CB8AC3E}">
        <p14:creationId xmlns:p14="http://schemas.microsoft.com/office/powerpoint/2010/main" val="4209175288"/>
      </p:ext>
    </p:extLst>
  </p:cSld>
  <p:clrMapOvr>
    <a:masterClrMapping/>
  </p:clrMapOvr>
  <p:extLst>
    <p:ext uri="{DCECCB84-F9BA-43D5-87BE-67443E8EF086}">
      <p15:sldGuideLst xmlns:p15="http://schemas.microsoft.com/office/powerpoint/2012/main">
        <p15:guide id="1" orient="horz" pos="368" userDrawn="1">
          <p15:clr>
            <a:srgbClr val="FBAE40"/>
          </p15:clr>
        </p15:guide>
        <p15:guide id="3" orient="horz" pos="3997"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ohne Zusatzinfo">
    <p:spTree>
      <p:nvGrpSpPr>
        <p:cNvPr id="1" name=""/>
        <p:cNvGrpSpPr/>
        <p:nvPr/>
      </p:nvGrpSpPr>
      <p:grpSpPr>
        <a:xfrm>
          <a:off x="0" y="0"/>
          <a:ext cx="0" cy="0"/>
          <a:chOff x="0" y="0"/>
          <a:chExt cx="0" cy="0"/>
        </a:xfrm>
      </p:grpSpPr>
      <p:sp>
        <p:nvSpPr>
          <p:cNvPr id="2" name="Titel 1"/>
          <p:cNvSpPr>
            <a:spLocks noGrp="1"/>
          </p:cNvSpPr>
          <p:nvPr>
            <p:ph type="ctrTitle"/>
          </p:nvPr>
        </p:nvSpPr>
        <p:spPr>
          <a:xfrm>
            <a:off x="839788" y="1905001"/>
            <a:ext cx="10512424" cy="1781174"/>
          </a:xfrm>
        </p:spPr>
        <p:txBody>
          <a:bodyPr lIns="0" tIns="0" rIns="0" bIns="0" anchor="b">
            <a:noAutofit/>
          </a:bodyPr>
          <a:lstStyle>
            <a:lvl1pPr algn="l">
              <a:lnSpc>
                <a:spcPct val="100000"/>
              </a:lnSpc>
              <a:defRPr sz="3800"/>
            </a:lvl1pPr>
          </a:lstStyle>
          <a:p>
            <a:r>
              <a:rPr lang="de-DE" dirty="0"/>
              <a:t>Titelmasterformat durch Klicken bearbeiten</a:t>
            </a:r>
          </a:p>
        </p:txBody>
      </p:sp>
      <p:sp>
        <p:nvSpPr>
          <p:cNvPr id="19" name="Textplatzhalter 18"/>
          <p:cNvSpPr>
            <a:spLocks noGrp="1"/>
          </p:cNvSpPr>
          <p:nvPr>
            <p:ph type="body" sz="quarter" idx="10" hasCustomPrompt="1"/>
          </p:nvPr>
        </p:nvSpPr>
        <p:spPr>
          <a:xfrm>
            <a:off x="839788" y="3997020"/>
            <a:ext cx="5903912" cy="1639094"/>
          </a:xfrm>
        </p:spPr>
        <p:txBody>
          <a:bodyPr lIns="0">
            <a:normAutofit/>
          </a:bodyPr>
          <a:lstStyle>
            <a:lvl1pPr marL="0" marR="0" indent="0" algn="l" defTabSz="914400" rtl="0" eaLnBrk="1" fontAlgn="auto" latinLnBrk="0" hangingPunct="1">
              <a:lnSpc>
                <a:spcPct val="100000"/>
              </a:lnSpc>
              <a:spcBef>
                <a:spcPts val="200"/>
              </a:spcBef>
              <a:spcAft>
                <a:spcPts val="0"/>
              </a:spcAft>
              <a:buClrTx/>
              <a:buSzTx/>
              <a:buFont typeface="Arial" panose="020B0604020202020204" pitchFamily="34" charset="0"/>
              <a:buNone/>
              <a:tabLst/>
              <a:defRPr sz="2200" baseline="0"/>
            </a:lvl1pPr>
            <a:lvl2pPr marL="0" indent="0">
              <a:lnSpc>
                <a:spcPct val="100000"/>
              </a:lnSpc>
              <a:buNone/>
              <a:defRPr/>
            </a:lvl2pPr>
            <a:lvl3pPr marL="491400" indent="0">
              <a:lnSpc>
                <a:spcPct val="100000"/>
              </a:lnSpc>
              <a:buNone/>
              <a:defRPr/>
            </a:lvl3pPr>
            <a:lvl4pPr marL="707400" indent="0">
              <a:lnSpc>
                <a:spcPct val="100000"/>
              </a:lnSpc>
              <a:buNone/>
              <a:defRPr/>
            </a:lvl4pPr>
            <a:lvl5pPr marL="959400" indent="0">
              <a:lnSpc>
                <a:spcPct val="100000"/>
              </a:lnSpc>
              <a:buNone/>
              <a:defRPr/>
            </a:lvl5pPr>
          </a:lstStyle>
          <a:p>
            <a:pPr marL="0" marR="0" lvl="0" indent="0" algn="l" defTabSz="914400" rtl="0" eaLnBrk="1" fontAlgn="auto" latinLnBrk="0" hangingPunct="1">
              <a:lnSpc>
                <a:spcPct val="100000"/>
              </a:lnSpc>
              <a:spcBef>
                <a:spcPts val="200"/>
              </a:spcBef>
              <a:spcAft>
                <a:spcPts val="0"/>
              </a:spcAft>
              <a:buClrTx/>
              <a:buSzTx/>
              <a:buFont typeface="Arial" panose="020B0604020202020204" pitchFamily="34" charset="0"/>
              <a:buNone/>
              <a:tabLst/>
              <a:defRPr/>
            </a:pPr>
            <a:r>
              <a:rPr lang="de-DE" dirty="0"/>
              <a:t>Formatvorlage für Name und Nachname durch Klicken bearbeiten</a:t>
            </a:r>
          </a:p>
          <a:p>
            <a:pPr lvl="0"/>
            <a:endParaRPr lang="de-DE" dirty="0"/>
          </a:p>
        </p:txBody>
      </p:sp>
      <p:pic>
        <p:nvPicPr>
          <p:cNvPr id="9" name="Grafik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06884" y="3826960"/>
            <a:ext cx="6283728" cy="3031040"/>
          </a:xfrm>
          <a:prstGeom prst="rect">
            <a:avLst/>
          </a:prstGeom>
        </p:spPr>
      </p:pic>
      <p:pic>
        <p:nvPicPr>
          <p:cNvPr id="6" name="Grafik 5">
            <a:extLst>
              <a:ext uri="{FF2B5EF4-FFF2-40B4-BE49-F238E27FC236}">
                <a16:creationId xmlns:a16="http://schemas.microsoft.com/office/drawing/2014/main" id="{7522EBBE-2565-466B-A3DD-EACBA27D6F7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48099" y="9525"/>
            <a:ext cx="2813968" cy="940814"/>
          </a:xfrm>
          <a:prstGeom prst="rect">
            <a:avLst/>
          </a:prstGeom>
        </p:spPr>
      </p:pic>
    </p:spTree>
    <p:extLst>
      <p:ext uri="{BB962C8B-B14F-4D97-AF65-F5344CB8AC3E}">
        <p14:creationId xmlns:p14="http://schemas.microsoft.com/office/powerpoint/2010/main" val="100213291"/>
      </p:ext>
    </p:extLst>
  </p:cSld>
  <p:clrMapOvr>
    <a:masterClrMapping/>
  </p:clrMapOvr>
  <p:extLst>
    <p:ext uri="{DCECCB84-F9BA-43D5-87BE-67443E8EF086}">
      <p15:sldGuideLst xmlns:p15="http://schemas.microsoft.com/office/powerpoint/2012/main">
        <p15:guide id="1" orient="horz" pos="368" userDrawn="1">
          <p15:clr>
            <a:srgbClr val="FBAE40"/>
          </p15:clr>
        </p15:guide>
        <p15:guide id="3" orient="horz" pos="3997"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fol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839788" y="2189749"/>
            <a:ext cx="10514013" cy="1684421"/>
          </a:xfrm>
        </p:spPr>
        <p:txBody>
          <a:bodyPr lIns="0" tIns="0" rIns="0" bIns="360000" anchor="b" anchorCtr="0">
            <a:normAutofit/>
          </a:bodyPr>
          <a:lstStyle>
            <a:lvl1pPr algn="l">
              <a:lnSpc>
                <a:spcPct val="100000"/>
              </a:lnSpc>
              <a:defRPr sz="4000" baseline="0"/>
            </a:lvl1pPr>
          </a:lstStyle>
          <a:p>
            <a:r>
              <a:rPr lang="de-DE" dirty="0"/>
              <a:t>Zwischentitel durch Klicken bearbeiten</a:t>
            </a:r>
          </a:p>
        </p:txBody>
      </p:sp>
      <p:cxnSp>
        <p:nvCxnSpPr>
          <p:cNvPr id="6" name="Gerader Verbinder 5"/>
          <p:cNvCxnSpPr/>
          <p:nvPr userDrawn="1"/>
        </p:nvCxnSpPr>
        <p:spPr>
          <a:xfrm>
            <a:off x="839789" y="3874168"/>
            <a:ext cx="10512425" cy="0"/>
          </a:xfrm>
          <a:prstGeom prst="line">
            <a:avLst/>
          </a:prstGeom>
          <a:ln w="38100" cap="rnd">
            <a:gradFill>
              <a:gsLst>
                <a:gs pos="0">
                  <a:srgbClr val="003F7D"/>
                </a:gs>
                <a:gs pos="51000">
                  <a:srgbClr val="00ACB0"/>
                </a:gs>
                <a:gs pos="100000">
                  <a:srgbClr val="C9D200"/>
                </a:gs>
              </a:gsLst>
              <a:lin ang="0" scaled="0"/>
            </a:gradFill>
            <a:prstDash val="solid"/>
            <a:round/>
          </a:ln>
        </p:spPr>
        <p:style>
          <a:lnRef idx="1">
            <a:schemeClr val="accent1"/>
          </a:lnRef>
          <a:fillRef idx="0">
            <a:schemeClr val="accent1"/>
          </a:fillRef>
          <a:effectRef idx="0">
            <a:schemeClr val="accent1"/>
          </a:effectRef>
          <a:fontRef idx="minor">
            <a:schemeClr val="tx1"/>
          </a:fontRef>
        </p:style>
      </p:cxnSp>
      <p:sp>
        <p:nvSpPr>
          <p:cNvPr id="5" name="Foliennummernplatzhalter 5"/>
          <p:cNvSpPr>
            <a:spLocks noGrp="1"/>
          </p:cNvSpPr>
          <p:nvPr>
            <p:ph type="sldNum" sz="quarter" idx="12"/>
          </p:nvPr>
        </p:nvSpPr>
        <p:spPr>
          <a:xfrm>
            <a:off x="11180762" y="6480992"/>
            <a:ext cx="342903" cy="351035"/>
          </a:xfrm>
        </p:spPr>
        <p:txBody>
          <a:bodyPr wrap="square" lIns="0" tIns="0" rIns="0" bIns="180000" anchor="t" anchorCtr="0">
            <a:spAutoFit/>
          </a:bodyPr>
          <a:lstStyle>
            <a:lvl1pPr algn="l">
              <a:defRPr sz="1100" i="0"/>
            </a:lvl1pPr>
          </a:lstStyle>
          <a:p>
            <a:fld id="{26B0F511-0276-47E7-A3B9-1C2E42FF315F}" type="slidenum">
              <a:rPr lang="de-DE" smtClean="0"/>
              <a:pPr/>
              <a:t>‹Nr.›</a:t>
            </a:fld>
            <a:endParaRPr lang="de-DE" dirty="0"/>
          </a:p>
        </p:txBody>
      </p:sp>
      <p:sp>
        <p:nvSpPr>
          <p:cNvPr id="8" name="Textfeld 7"/>
          <p:cNvSpPr txBox="1"/>
          <p:nvPr userDrawn="1"/>
        </p:nvSpPr>
        <p:spPr>
          <a:xfrm>
            <a:off x="10659897" y="6480990"/>
            <a:ext cx="516307" cy="377010"/>
          </a:xfrm>
          <a:prstGeom prst="rect">
            <a:avLst/>
          </a:prstGeom>
          <a:noFill/>
        </p:spPr>
        <p:txBody>
          <a:bodyPr wrap="square" lIns="0" tIns="0" rIns="0" bIns="180000" rtlCol="0" anchor="t" anchorCtr="0">
            <a:noAutofit/>
          </a:bodyPr>
          <a:lstStyle/>
          <a:p>
            <a:r>
              <a:rPr lang="de-DE" sz="1100" i="0" dirty="0">
                <a:solidFill>
                  <a:srgbClr val="003F7D"/>
                </a:solidFill>
              </a:rPr>
              <a:t>//</a:t>
            </a:r>
            <a:r>
              <a:rPr lang="de-DE" sz="1100" i="0" spc="100" baseline="0" dirty="0">
                <a:solidFill>
                  <a:srgbClr val="003F7D"/>
                </a:solidFill>
              </a:rPr>
              <a:t>  </a:t>
            </a:r>
            <a:r>
              <a:rPr lang="de-DE" sz="1100" i="0" dirty="0">
                <a:solidFill>
                  <a:srgbClr val="003F7D"/>
                </a:solidFill>
              </a:rPr>
              <a:t>Seite</a:t>
            </a:r>
          </a:p>
        </p:txBody>
      </p:sp>
      <p:pic>
        <p:nvPicPr>
          <p:cNvPr id="9" name="Grafik 8">
            <a:extLst>
              <a:ext uri="{FF2B5EF4-FFF2-40B4-BE49-F238E27FC236}">
                <a16:creationId xmlns:a16="http://schemas.microsoft.com/office/drawing/2014/main" id="{7522EBBE-2565-466B-A3DD-EACBA27D6F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48099" y="9525"/>
            <a:ext cx="2813968" cy="940814"/>
          </a:xfrm>
          <a:prstGeom prst="rect">
            <a:avLst/>
          </a:prstGeom>
        </p:spPr>
      </p:pic>
    </p:spTree>
    <p:extLst>
      <p:ext uri="{BB962C8B-B14F-4D97-AF65-F5344CB8AC3E}">
        <p14:creationId xmlns:p14="http://schemas.microsoft.com/office/powerpoint/2010/main" val="3681105228"/>
      </p:ext>
    </p:extLst>
  </p:cSld>
  <p:clrMapOvr>
    <a:masterClrMapping/>
  </p:clrMapOvr>
  <p:extLst>
    <p:ext uri="{DCECCB84-F9BA-43D5-87BE-67443E8EF086}">
      <p15:sldGuideLst xmlns:p15="http://schemas.microsoft.com/office/powerpoint/2012/main">
        <p15:guide id="1" orient="horz" pos="368" userDrawn="1">
          <p15:clr>
            <a:srgbClr val="FBAE40"/>
          </p15:clr>
        </p15:guide>
        <p15:guide id="3" orient="horz" pos="3997"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chlussfol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839788" y="2647509"/>
            <a:ext cx="10514013" cy="1226661"/>
          </a:xfrm>
        </p:spPr>
        <p:txBody>
          <a:bodyPr lIns="0" tIns="0" rIns="0" bIns="360000" anchor="b" anchorCtr="0">
            <a:normAutofit/>
          </a:bodyPr>
          <a:lstStyle>
            <a:lvl1pPr algn="l">
              <a:lnSpc>
                <a:spcPct val="100000"/>
              </a:lnSpc>
              <a:defRPr sz="4000"/>
            </a:lvl1pPr>
          </a:lstStyle>
          <a:p>
            <a:r>
              <a:rPr lang="de-DE" dirty="0"/>
              <a:t>Masterformat durch klicken bearbeiten</a:t>
            </a:r>
          </a:p>
        </p:txBody>
      </p:sp>
      <p:cxnSp>
        <p:nvCxnSpPr>
          <p:cNvPr id="6" name="Gerader Verbinder 5"/>
          <p:cNvCxnSpPr/>
          <p:nvPr userDrawn="1"/>
        </p:nvCxnSpPr>
        <p:spPr>
          <a:xfrm>
            <a:off x="839789" y="3874168"/>
            <a:ext cx="10512425" cy="0"/>
          </a:xfrm>
          <a:prstGeom prst="line">
            <a:avLst/>
          </a:prstGeom>
          <a:ln w="38100" cap="rnd">
            <a:gradFill>
              <a:gsLst>
                <a:gs pos="0">
                  <a:srgbClr val="003F7D"/>
                </a:gs>
                <a:gs pos="51000">
                  <a:srgbClr val="00ACB0"/>
                </a:gs>
                <a:gs pos="100000">
                  <a:srgbClr val="C9D200"/>
                </a:gs>
              </a:gsLst>
              <a:lin ang="0" scaled="0"/>
            </a:gradFill>
            <a:prstDash val="solid"/>
            <a:round/>
          </a:ln>
        </p:spPr>
        <p:style>
          <a:lnRef idx="1">
            <a:schemeClr val="accent1"/>
          </a:lnRef>
          <a:fillRef idx="0">
            <a:schemeClr val="accent1"/>
          </a:fillRef>
          <a:effectRef idx="0">
            <a:schemeClr val="accent1"/>
          </a:effectRef>
          <a:fontRef idx="minor">
            <a:schemeClr val="tx1"/>
          </a:fontRef>
        </p:style>
      </p:cxnSp>
      <p:sp>
        <p:nvSpPr>
          <p:cNvPr id="4" name="Textplatzhalter 3"/>
          <p:cNvSpPr>
            <a:spLocks noGrp="1"/>
          </p:cNvSpPr>
          <p:nvPr>
            <p:ph type="body" sz="quarter" idx="10" hasCustomPrompt="1"/>
          </p:nvPr>
        </p:nvSpPr>
        <p:spPr>
          <a:xfrm>
            <a:off x="839789" y="4327525"/>
            <a:ext cx="10512425" cy="1679870"/>
          </a:xfrm>
        </p:spPr>
        <p:txBody>
          <a:bodyPr/>
          <a:lstStyle>
            <a:lvl1pPr marL="0" indent="0">
              <a:buNone/>
              <a:defRPr/>
            </a:lvl1pPr>
            <a:lvl2pPr marL="239400" indent="0">
              <a:buNone/>
              <a:defRPr/>
            </a:lvl2pPr>
            <a:lvl3pPr marL="491400" indent="0">
              <a:buNone/>
              <a:defRPr/>
            </a:lvl3pPr>
            <a:lvl4pPr marL="707400" indent="0">
              <a:buNone/>
              <a:defRPr/>
            </a:lvl4pPr>
            <a:lvl5pPr marL="959400" indent="0">
              <a:buNone/>
              <a:defRPr/>
            </a:lvl5pPr>
          </a:lstStyle>
          <a:p>
            <a:pPr lvl="0"/>
            <a:r>
              <a:rPr lang="de-DE" dirty="0"/>
              <a:t>Vorname Nachname</a:t>
            </a:r>
          </a:p>
          <a:p>
            <a:pPr lvl="0"/>
            <a:r>
              <a:rPr lang="de-DE" dirty="0"/>
              <a:t>E-Mailadresse</a:t>
            </a:r>
          </a:p>
        </p:txBody>
      </p:sp>
      <p:pic>
        <p:nvPicPr>
          <p:cNvPr id="7" name="Grafik 6">
            <a:extLst>
              <a:ext uri="{FF2B5EF4-FFF2-40B4-BE49-F238E27FC236}">
                <a16:creationId xmlns:a16="http://schemas.microsoft.com/office/drawing/2014/main" id="{7522EBBE-2565-466B-A3DD-EACBA27D6F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48099" y="9525"/>
            <a:ext cx="2813968" cy="940814"/>
          </a:xfrm>
          <a:prstGeom prst="rect">
            <a:avLst/>
          </a:prstGeom>
        </p:spPr>
      </p:pic>
    </p:spTree>
    <p:extLst>
      <p:ext uri="{BB962C8B-B14F-4D97-AF65-F5344CB8AC3E}">
        <p14:creationId xmlns:p14="http://schemas.microsoft.com/office/powerpoint/2010/main" val="2814943644"/>
      </p:ext>
    </p:extLst>
  </p:cSld>
  <p:clrMapOvr>
    <a:masterClrMapping/>
  </p:clrMapOvr>
  <p:extLst>
    <p:ext uri="{DCECCB84-F9BA-43D5-87BE-67443E8EF086}">
      <p15:sldGuideLst xmlns:p15="http://schemas.microsoft.com/office/powerpoint/2012/main">
        <p15:guide id="1" orient="horz" pos="368" userDrawn="1">
          <p15:clr>
            <a:srgbClr val="FBAE40"/>
          </p15:clr>
        </p15:guide>
        <p15:guide id="3" orient="horz" pos="3997"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838200" y="8711"/>
            <a:ext cx="10515600" cy="1325563"/>
          </a:xfrm>
        </p:spPr>
        <p:txBody>
          <a:bodyPr lIns="0" tIns="0" rIns="0" bIns="144000" anchor="b" anchorCtr="0">
            <a:normAutofit/>
          </a:bodyPr>
          <a:lstStyle>
            <a:lvl1pPr>
              <a:lnSpc>
                <a:spcPct val="100000"/>
              </a:lnSpc>
              <a:defRPr sz="2800">
                <a:latin typeface="Source Sans Pro" panose="020B0503030403020204" pitchFamily="34" charset="0"/>
                <a:ea typeface="Source Sans Pro" panose="020B0503030403020204" pitchFamily="34" charset="0"/>
              </a:defRPr>
            </a:lvl1pPr>
          </a:lstStyle>
          <a:p>
            <a:r>
              <a:rPr lang="de-DE" dirty="0"/>
              <a:t>Titelmasterformat durch Klicken bearbeiten</a:t>
            </a:r>
          </a:p>
        </p:txBody>
      </p:sp>
      <p:cxnSp>
        <p:nvCxnSpPr>
          <p:cNvPr id="18" name="Gerader Verbinder 17"/>
          <p:cNvCxnSpPr/>
          <p:nvPr userDrawn="1"/>
        </p:nvCxnSpPr>
        <p:spPr>
          <a:xfrm>
            <a:off x="839789" y="1344569"/>
            <a:ext cx="10514012" cy="0"/>
          </a:xfrm>
          <a:prstGeom prst="line">
            <a:avLst/>
          </a:prstGeom>
          <a:ln w="38100" cap="rnd">
            <a:gradFill>
              <a:gsLst>
                <a:gs pos="0">
                  <a:srgbClr val="003F7D"/>
                </a:gs>
                <a:gs pos="51000">
                  <a:srgbClr val="00ACB0"/>
                </a:gs>
                <a:gs pos="100000">
                  <a:srgbClr val="C9D200"/>
                </a:gs>
              </a:gsLst>
              <a:lin ang="0" scaled="0"/>
            </a:gradFill>
            <a:prstDash val="solid"/>
            <a:round/>
          </a:ln>
        </p:spPr>
        <p:style>
          <a:lnRef idx="1">
            <a:schemeClr val="accent1"/>
          </a:lnRef>
          <a:fillRef idx="0">
            <a:schemeClr val="accent1"/>
          </a:fillRef>
          <a:effectRef idx="0">
            <a:schemeClr val="accent1"/>
          </a:effectRef>
          <a:fontRef idx="minor">
            <a:schemeClr val="tx1"/>
          </a:fontRef>
        </p:style>
      </p:cxnSp>
      <p:sp>
        <p:nvSpPr>
          <p:cNvPr id="13" name="Inhaltsplatzhalter 2"/>
          <p:cNvSpPr>
            <a:spLocks noGrp="1"/>
          </p:cNvSpPr>
          <p:nvPr>
            <p:ph idx="1"/>
          </p:nvPr>
        </p:nvSpPr>
        <p:spPr>
          <a:xfrm>
            <a:off x="838200" y="1738800"/>
            <a:ext cx="10515600" cy="4440238"/>
          </a:xfrm>
        </p:spPr>
        <p:txBody>
          <a:bodyPr lIns="0" tIns="0" rIns="0" bIns="0" anchor="ctr" anchorCtr="0"/>
          <a:lstStyle>
            <a:lvl1pPr marL="288000" indent="-288000">
              <a:lnSpc>
                <a:spcPct val="100000"/>
              </a:lnSpc>
              <a:spcBef>
                <a:spcPts val="1200"/>
              </a:spcBef>
              <a:buSzPct val="120000"/>
              <a:defRPr sz="2200"/>
            </a:lvl1pPr>
            <a:lvl2pPr marL="612000" indent="-288000">
              <a:lnSpc>
                <a:spcPct val="100000"/>
              </a:lnSpc>
              <a:spcBef>
                <a:spcPts val="300"/>
              </a:spcBef>
              <a:buSzPct val="120000"/>
              <a:buFont typeface="Source Sans Pro" panose="020B0503030403020204" pitchFamily="34" charset="0"/>
              <a:buChar char="–"/>
              <a:defRPr sz="2100"/>
            </a:lvl2pPr>
            <a:lvl3pPr marL="900000" indent="-288000">
              <a:lnSpc>
                <a:spcPct val="100000"/>
              </a:lnSpc>
              <a:spcBef>
                <a:spcPts val="300"/>
              </a:spcBef>
              <a:buSzPct val="120000"/>
              <a:buFont typeface="Source Sans Pro" panose="020B0503030403020204" pitchFamily="34" charset="0"/>
              <a:buChar char="–"/>
              <a:defRPr sz="2100"/>
            </a:lvl3pPr>
            <a:lvl4pPr marL="1224000" indent="-288000">
              <a:lnSpc>
                <a:spcPct val="100000"/>
              </a:lnSpc>
              <a:spcBef>
                <a:spcPts val="300"/>
              </a:spcBef>
              <a:buSzPct val="120000"/>
              <a:buFont typeface="Source Sans Pro" panose="020B0503030403020204" pitchFamily="34" charset="0"/>
              <a:buChar char="–"/>
              <a:defRPr sz="2100"/>
            </a:lvl4pPr>
            <a:lvl5pPr marL="1548000" indent="-288000">
              <a:lnSpc>
                <a:spcPct val="100000"/>
              </a:lnSpc>
              <a:spcBef>
                <a:spcPts val="300"/>
              </a:spcBef>
              <a:buSzPct val="120000"/>
              <a:buFont typeface="Source Sans Pro" panose="020B0503030403020204" pitchFamily="34" charset="0"/>
              <a:buChar char="–"/>
              <a:defRPr sz="2100"/>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9" name="Fußzeilenplatzhalter 4"/>
          <p:cNvSpPr>
            <a:spLocks noGrp="1"/>
          </p:cNvSpPr>
          <p:nvPr>
            <p:ph type="ftr" sz="quarter" idx="11"/>
          </p:nvPr>
        </p:nvSpPr>
        <p:spPr>
          <a:xfrm>
            <a:off x="848835" y="6480992"/>
            <a:ext cx="9731992" cy="520312"/>
          </a:xfrm>
        </p:spPr>
        <p:txBody>
          <a:bodyPr wrap="square" lIns="0" tIns="0" rIns="0" bIns="180000" anchor="t" anchorCtr="0">
            <a:spAutoFit/>
          </a:bodyPr>
          <a:lstStyle>
            <a:lvl1pPr algn="r">
              <a:defRPr sz="1100" i="0">
                <a:latin typeface="Source Sans Pro" panose="020B0503030403020204" pitchFamily="34" charset="0"/>
                <a:ea typeface="Source Sans Pro" panose="020B0503030403020204" pitchFamily="34" charset="0"/>
                <a:cs typeface="Adobe Devanagari" panose="02040503050201020203" pitchFamily="18" charset="0"/>
              </a:defRPr>
            </a:lvl1pPr>
          </a:lstStyle>
          <a:p>
            <a:r>
              <a:rPr lang="de-DE" dirty="0" err="1"/>
              <a:t>QuBe</a:t>
            </a:r>
            <a:r>
              <a:rPr lang="de-DE" dirty="0"/>
              <a:t>-Projekt</a:t>
            </a:r>
          </a:p>
          <a:p>
            <a:r>
              <a:rPr lang="de-DE" dirty="0"/>
              <a:t>“</a:t>
            </a:r>
          </a:p>
        </p:txBody>
      </p:sp>
      <p:sp>
        <p:nvSpPr>
          <p:cNvPr id="20" name="Foliennummernplatzhalter 5"/>
          <p:cNvSpPr>
            <a:spLocks noGrp="1"/>
          </p:cNvSpPr>
          <p:nvPr>
            <p:ph type="sldNum" sz="quarter" idx="12"/>
          </p:nvPr>
        </p:nvSpPr>
        <p:spPr>
          <a:xfrm>
            <a:off x="11180762" y="6480992"/>
            <a:ext cx="342903" cy="351035"/>
          </a:xfrm>
        </p:spPr>
        <p:txBody>
          <a:bodyPr wrap="square" lIns="0" tIns="0" rIns="0" bIns="180000" anchor="t" anchorCtr="0">
            <a:spAutoFit/>
          </a:bodyPr>
          <a:lstStyle>
            <a:lvl1pPr algn="l">
              <a:defRPr sz="1100" i="0"/>
            </a:lvl1pPr>
          </a:lstStyle>
          <a:p>
            <a:fld id="{26B0F511-0276-47E7-A3B9-1C2E42FF315F}" type="slidenum">
              <a:rPr lang="de-DE" smtClean="0"/>
              <a:pPr/>
              <a:t>‹Nr.›</a:t>
            </a:fld>
            <a:endParaRPr lang="de-DE" dirty="0"/>
          </a:p>
        </p:txBody>
      </p:sp>
      <p:sp>
        <p:nvSpPr>
          <p:cNvPr id="21" name="Textfeld 20"/>
          <p:cNvSpPr txBox="1"/>
          <p:nvPr userDrawn="1"/>
        </p:nvSpPr>
        <p:spPr>
          <a:xfrm>
            <a:off x="10659897" y="6480990"/>
            <a:ext cx="516307" cy="377010"/>
          </a:xfrm>
          <a:prstGeom prst="rect">
            <a:avLst/>
          </a:prstGeom>
          <a:noFill/>
        </p:spPr>
        <p:txBody>
          <a:bodyPr wrap="square" lIns="0" tIns="0" rIns="0" bIns="180000" rtlCol="0" anchor="t" anchorCtr="0">
            <a:noAutofit/>
          </a:bodyPr>
          <a:lstStyle/>
          <a:p>
            <a:r>
              <a:rPr lang="de-DE" sz="1100" i="0" dirty="0">
                <a:solidFill>
                  <a:srgbClr val="003F7D"/>
                </a:solidFill>
              </a:rPr>
              <a:t>//</a:t>
            </a:r>
            <a:r>
              <a:rPr lang="de-DE" sz="1100" i="0" spc="100" baseline="0" dirty="0">
                <a:solidFill>
                  <a:srgbClr val="003F7D"/>
                </a:solidFill>
              </a:rPr>
              <a:t>  </a:t>
            </a:r>
            <a:r>
              <a:rPr lang="de-DE" sz="1100" i="0" dirty="0">
                <a:solidFill>
                  <a:srgbClr val="003F7D"/>
                </a:solidFill>
              </a:rPr>
              <a:t>Seite</a:t>
            </a:r>
          </a:p>
        </p:txBody>
      </p:sp>
      <p:pic>
        <p:nvPicPr>
          <p:cNvPr id="11" name="Grafik 10">
            <a:extLst>
              <a:ext uri="{FF2B5EF4-FFF2-40B4-BE49-F238E27FC236}">
                <a16:creationId xmlns:a16="http://schemas.microsoft.com/office/drawing/2014/main" id="{7522EBBE-2565-466B-A3DD-EACBA27D6F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48099" y="9525"/>
            <a:ext cx="2813968" cy="940814"/>
          </a:xfrm>
          <a:prstGeom prst="rect">
            <a:avLst/>
          </a:prstGeom>
        </p:spPr>
      </p:pic>
    </p:spTree>
    <p:extLst>
      <p:ext uri="{BB962C8B-B14F-4D97-AF65-F5344CB8AC3E}">
        <p14:creationId xmlns:p14="http://schemas.microsoft.com/office/powerpoint/2010/main" val="1061970403"/>
      </p:ext>
    </p:extLst>
  </p:cSld>
  <p:clrMapOvr>
    <a:masterClrMapping/>
  </p:clrMapOvr>
  <p:extLst>
    <p:ext uri="{DCECCB84-F9BA-43D5-87BE-67443E8EF086}">
      <p15:sldGuideLst xmlns:p15="http://schemas.microsoft.com/office/powerpoint/2012/main">
        <p15:guide id="1" orient="horz" pos="1094" userDrawn="1">
          <p15:clr>
            <a:srgbClr val="FBAE40"/>
          </p15:clr>
        </p15:guide>
        <p15:guide id="2" orient="horz" pos="389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Grafik">
    <p:spTree>
      <p:nvGrpSpPr>
        <p:cNvPr id="1" name=""/>
        <p:cNvGrpSpPr/>
        <p:nvPr/>
      </p:nvGrpSpPr>
      <p:grpSpPr>
        <a:xfrm>
          <a:off x="0" y="0"/>
          <a:ext cx="0" cy="0"/>
          <a:chOff x="0" y="0"/>
          <a:chExt cx="0" cy="0"/>
        </a:xfrm>
      </p:grpSpPr>
      <p:sp>
        <p:nvSpPr>
          <p:cNvPr id="2" name="Titel 1"/>
          <p:cNvSpPr>
            <a:spLocks noGrp="1"/>
          </p:cNvSpPr>
          <p:nvPr>
            <p:ph type="title"/>
          </p:nvPr>
        </p:nvSpPr>
        <p:spPr>
          <a:xfrm>
            <a:off x="838200" y="8711"/>
            <a:ext cx="10515600" cy="1325563"/>
          </a:xfrm>
        </p:spPr>
        <p:txBody>
          <a:bodyPr lIns="0" tIns="0" rIns="0" bIns="144000" anchor="b" anchorCtr="0">
            <a:normAutofit/>
          </a:bodyPr>
          <a:lstStyle>
            <a:lvl1pPr>
              <a:lnSpc>
                <a:spcPct val="100000"/>
              </a:lnSpc>
              <a:defRPr sz="2800">
                <a:latin typeface="Source Sans Pro" panose="020B0503030403020204" pitchFamily="34" charset="0"/>
                <a:ea typeface="Source Sans Pro" panose="020B0503030403020204" pitchFamily="34" charset="0"/>
              </a:defRPr>
            </a:lvl1pPr>
          </a:lstStyle>
          <a:p>
            <a:r>
              <a:rPr lang="de-DE" dirty="0"/>
              <a:t>Titelmasterformat durch Klicken bearbeiten</a:t>
            </a:r>
          </a:p>
        </p:txBody>
      </p:sp>
      <p:cxnSp>
        <p:nvCxnSpPr>
          <p:cNvPr id="18" name="Gerader Verbinder 17"/>
          <p:cNvCxnSpPr/>
          <p:nvPr userDrawn="1"/>
        </p:nvCxnSpPr>
        <p:spPr>
          <a:xfrm>
            <a:off x="839789" y="1344569"/>
            <a:ext cx="10514012" cy="0"/>
          </a:xfrm>
          <a:prstGeom prst="line">
            <a:avLst/>
          </a:prstGeom>
          <a:ln w="38100" cap="rnd">
            <a:gradFill>
              <a:gsLst>
                <a:gs pos="0">
                  <a:srgbClr val="003F7D"/>
                </a:gs>
                <a:gs pos="51000">
                  <a:srgbClr val="00ACB0"/>
                </a:gs>
                <a:gs pos="100000">
                  <a:srgbClr val="C9D200"/>
                </a:gs>
              </a:gsLst>
              <a:lin ang="0" scaled="0"/>
            </a:gradFill>
            <a:prstDash val="solid"/>
            <a:round/>
          </a:ln>
        </p:spPr>
        <p:style>
          <a:lnRef idx="1">
            <a:schemeClr val="accent1"/>
          </a:lnRef>
          <a:fillRef idx="0">
            <a:schemeClr val="accent1"/>
          </a:fillRef>
          <a:effectRef idx="0">
            <a:schemeClr val="accent1"/>
          </a:effectRef>
          <a:fontRef idx="minor">
            <a:schemeClr val="tx1"/>
          </a:fontRef>
        </p:style>
      </p:cxnSp>
      <p:sp>
        <p:nvSpPr>
          <p:cNvPr id="4" name="Textplatzhalter 3"/>
          <p:cNvSpPr>
            <a:spLocks noGrp="1"/>
          </p:cNvSpPr>
          <p:nvPr>
            <p:ph type="body" sz="quarter" idx="13" hasCustomPrompt="1"/>
          </p:nvPr>
        </p:nvSpPr>
        <p:spPr>
          <a:xfrm>
            <a:off x="838201" y="1740266"/>
            <a:ext cx="10512425" cy="246221"/>
          </a:xfrm>
        </p:spPr>
        <p:txBody>
          <a:bodyPr lIns="0" tIns="0" rIns="0" bIns="0">
            <a:spAutoFit/>
          </a:bodyPr>
          <a:lstStyle>
            <a:lvl1pPr marL="0" indent="0">
              <a:lnSpc>
                <a:spcPct val="100000"/>
              </a:lnSpc>
              <a:spcBef>
                <a:spcPts val="0"/>
              </a:spcBef>
              <a:spcAft>
                <a:spcPts val="200"/>
              </a:spcAft>
              <a:buNone/>
              <a:defRPr sz="1600">
                <a:latin typeface="Source Sans Pro Semibold" panose="020B0603030403020204" pitchFamily="34" charset="0"/>
                <a:ea typeface="Source Sans Pro Semibold" panose="020B0603030403020204" pitchFamily="34" charset="0"/>
              </a:defRPr>
            </a:lvl1pPr>
            <a:lvl2pPr marL="0" indent="0">
              <a:buNone/>
              <a:defRPr sz="1300"/>
            </a:lvl2pPr>
          </a:lstStyle>
          <a:p>
            <a:pPr lvl="0"/>
            <a:r>
              <a:rPr lang="de-DE" dirty="0"/>
              <a:t>Grafik-Überschrift durch Klicken bearbeiten</a:t>
            </a:r>
          </a:p>
        </p:txBody>
      </p:sp>
      <p:sp>
        <p:nvSpPr>
          <p:cNvPr id="6" name="Textplatzhalter 5"/>
          <p:cNvSpPr>
            <a:spLocks noGrp="1"/>
          </p:cNvSpPr>
          <p:nvPr>
            <p:ph type="body" sz="quarter" idx="14" hasCustomPrompt="1"/>
          </p:nvPr>
        </p:nvSpPr>
        <p:spPr>
          <a:xfrm>
            <a:off x="838200" y="6012450"/>
            <a:ext cx="10514013" cy="169277"/>
          </a:xfrm>
        </p:spPr>
        <p:txBody>
          <a:bodyPr lIns="0" tIns="0" rIns="0" bIns="0" anchor="b" anchorCtr="0">
            <a:spAutoFit/>
          </a:bodyPr>
          <a:lstStyle>
            <a:lvl1pPr marL="0" indent="0">
              <a:lnSpc>
                <a:spcPct val="100000"/>
              </a:lnSpc>
              <a:spcBef>
                <a:spcPts val="0"/>
              </a:spcBef>
              <a:spcAft>
                <a:spcPts val="200"/>
              </a:spcAft>
              <a:buNone/>
              <a:defRPr sz="1100" baseline="0"/>
            </a:lvl1pPr>
            <a:lvl2pPr marL="239400" indent="0">
              <a:buNone/>
              <a:defRPr sz="1100"/>
            </a:lvl2pPr>
            <a:lvl3pPr marL="491400" indent="0">
              <a:buNone/>
              <a:defRPr sz="1100"/>
            </a:lvl3pPr>
            <a:lvl4pPr marL="707400" indent="0">
              <a:buNone/>
              <a:defRPr sz="1100"/>
            </a:lvl4pPr>
            <a:lvl5pPr marL="959400" indent="0">
              <a:buNone/>
              <a:defRPr sz="1100"/>
            </a:lvl5pPr>
          </a:lstStyle>
          <a:p>
            <a:pPr lvl="0"/>
            <a:r>
              <a:rPr lang="de-DE" dirty="0"/>
              <a:t>Anmerkungen und Quelle durch Klicken bearbeiten</a:t>
            </a:r>
          </a:p>
        </p:txBody>
      </p:sp>
      <p:sp>
        <p:nvSpPr>
          <p:cNvPr id="14" name="Diagrammplatzhalter 13"/>
          <p:cNvSpPr>
            <a:spLocks noGrp="1"/>
          </p:cNvSpPr>
          <p:nvPr>
            <p:ph type="chart" sz="quarter" idx="15"/>
          </p:nvPr>
        </p:nvSpPr>
        <p:spPr>
          <a:xfrm>
            <a:off x="839789" y="2205039"/>
            <a:ext cx="10512425" cy="3562499"/>
          </a:xfrm>
        </p:spPr>
        <p:txBody>
          <a:bodyPr/>
          <a:lstStyle/>
          <a:p>
            <a:endParaRPr lang="de-DE"/>
          </a:p>
        </p:txBody>
      </p:sp>
      <p:sp>
        <p:nvSpPr>
          <p:cNvPr id="23" name="Fußzeilenplatzhalter 4"/>
          <p:cNvSpPr>
            <a:spLocks noGrp="1"/>
          </p:cNvSpPr>
          <p:nvPr>
            <p:ph type="ftr" sz="quarter" idx="11"/>
          </p:nvPr>
        </p:nvSpPr>
        <p:spPr>
          <a:xfrm>
            <a:off x="848835" y="6480992"/>
            <a:ext cx="9731992" cy="351035"/>
          </a:xfrm>
        </p:spPr>
        <p:txBody>
          <a:bodyPr wrap="square" lIns="0" tIns="0" rIns="0" bIns="180000" anchor="t" anchorCtr="0">
            <a:spAutoFit/>
          </a:bodyPr>
          <a:lstStyle>
            <a:lvl1pPr algn="r">
              <a:defRPr sz="1100" i="0">
                <a:latin typeface="Source Sans Pro" panose="020B0503030403020204" pitchFamily="34" charset="0"/>
                <a:ea typeface="Source Sans Pro" panose="020B0503030403020204" pitchFamily="34" charset="0"/>
                <a:cs typeface="Adobe Devanagari" panose="02040503050201020203" pitchFamily="18" charset="0"/>
              </a:defRPr>
            </a:lvl1pPr>
          </a:lstStyle>
          <a:p>
            <a:r>
              <a:rPr lang="de-DE" dirty="0" err="1"/>
              <a:t>QuBe</a:t>
            </a:r>
            <a:r>
              <a:rPr lang="de-DE" dirty="0"/>
              <a:t>-Projekt</a:t>
            </a:r>
          </a:p>
        </p:txBody>
      </p:sp>
      <p:sp>
        <p:nvSpPr>
          <p:cNvPr id="24" name="Foliennummernplatzhalter 5"/>
          <p:cNvSpPr>
            <a:spLocks noGrp="1"/>
          </p:cNvSpPr>
          <p:nvPr>
            <p:ph type="sldNum" sz="quarter" idx="12"/>
          </p:nvPr>
        </p:nvSpPr>
        <p:spPr>
          <a:xfrm>
            <a:off x="11180762" y="6480992"/>
            <a:ext cx="342903" cy="351035"/>
          </a:xfrm>
        </p:spPr>
        <p:txBody>
          <a:bodyPr wrap="square" lIns="0" tIns="0" rIns="0" bIns="180000" anchor="t" anchorCtr="0">
            <a:spAutoFit/>
          </a:bodyPr>
          <a:lstStyle>
            <a:lvl1pPr algn="l">
              <a:defRPr sz="1100" i="0"/>
            </a:lvl1pPr>
          </a:lstStyle>
          <a:p>
            <a:fld id="{26B0F511-0276-47E7-A3B9-1C2E42FF315F}" type="slidenum">
              <a:rPr lang="de-DE" smtClean="0"/>
              <a:pPr/>
              <a:t>‹Nr.›</a:t>
            </a:fld>
            <a:endParaRPr lang="de-DE" dirty="0"/>
          </a:p>
        </p:txBody>
      </p:sp>
      <p:sp>
        <p:nvSpPr>
          <p:cNvPr id="25" name="Textfeld 24"/>
          <p:cNvSpPr txBox="1"/>
          <p:nvPr userDrawn="1"/>
        </p:nvSpPr>
        <p:spPr>
          <a:xfrm>
            <a:off x="10659897" y="6480990"/>
            <a:ext cx="516307" cy="377010"/>
          </a:xfrm>
          <a:prstGeom prst="rect">
            <a:avLst/>
          </a:prstGeom>
          <a:noFill/>
        </p:spPr>
        <p:txBody>
          <a:bodyPr wrap="square" lIns="0" tIns="0" rIns="0" bIns="180000" rtlCol="0" anchor="t" anchorCtr="0">
            <a:noAutofit/>
          </a:bodyPr>
          <a:lstStyle/>
          <a:p>
            <a:r>
              <a:rPr lang="de-DE" sz="1100" i="0" dirty="0">
                <a:solidFill>
                  <a:srgbClr val="003F7D"/>
                </a:solidFill>
              </a:rPr>
              <a:t>//</a:t>
            </a:r>
            <a:r>
              <a:rPr lang="de-DE" sz="1100" i="0" spc="100" baseline="0" dirty="0">
                <a:solidFill>
                  <a:srgbClr val="003F7D"/>
                </a:solidFill>
              </a:rPr>
              <a:t>  </a:t>
            </a:r>
            <a:r>
              <a:rPr lang="de-DE" sz="1100" i="0" dirty="0">
                <a:solidFill>
                  <a:srgbClr val="003F7D"/>
                </a:solidFill>
              </a:rPr>
              <a:t>Seite</a:t>
            </a:r>
          </a:p>
        </p:txBody>
      </p:sp>
      <p:pic>
        <p:nvPicPr>
          <p:cNvPr id="15" name="Grafik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68000" y="216000"/>
            <a:ext cx="1661323" cy="555442"/>
          </a:xfrm>
          <a:prstGeom prst="rect">
            <a:avLst/>
          </a:prstGeom>
        </p:spPr>
      </p:pic>
    </p:spTree>
    <p:extLst>
      <p:ext uri="{BB962C8B-B14F-4D97-AF65-F5344CB8AC3E}">
        <p14:creationId xmlns:p14="http://schemas.microsoft.com/office/powerpoint/2010/main" val="2115069540"/>
      </p:ext>
    </p:extLst>
  </p:cSld>
  <p:clrMapOvr>
    <a:masterClrMapping/>
  </p:clrMapOvr>
  <p:extLst>
    <p:ext uri="{DCECCB84-F9BA-43D5-87BE-67443E8EF086}">
      <p15:sldGuideLst xmlns:p15="http://schemas.microsoft.com/office/powerpoint/2012/main">
        <p15:guide id="1" orient="horz" pos="1094" userDrawn="1">
          <p15:clr>
            <a:srgbClr val="FBAE40"/>
          </p15:clr>
        </p15:guide>
        <p15:guide id="2" orient="horz" pos="389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Grafik 2-spaltig">
    <p:spTree>
      <p:nvGrpSpPr>
        <p:cNvPr id="1" name=""/>
        <p:cNvGrpSpPr/>
        <p:nvPr/>
      </p:nvGrpSpPr>
      <p:grpSpPr>
        <a:xfrm>
          <a:off x="0" y="0"/>
          <a:ext cx="0" cy="0"/>
          <a:chOff x="0" y="0"/>
          <a:chExt cx="0" cy="0"/>
        </a:xfrm>
      </p:grpSpPr>
      <p:sp>
        <p:nvSpPr>
          <p:cNvPr id="2" name="Titel 1"/>
          <p:cNvSpPr>
            <a:spLocks noGrp="1"/>
          </p:cNvSpPr>
          <p:nvPr>
            <p:ph type="title"/>
          </p:nvPr>
        </p:nvSpPr>
        <p:spPr>
          <a:xfrm>
            <a:off x="838200" y="8711"/>
            <a:ext cx="10515600" cy="1325563"/>
          </a:xfrm>
        </p:spPr>
        <p:txBody>
          <a:bodyPr lIns="0" tIns="0" rIns="0" bIns="144000" anchor="b" anchorCtr="0">
            <a:normAutofit/>
          </a:bodyPr>
          <a:lstStyle>
            <a:lvl1pPr>
              <a:lnSpc>
                <a:spcPct val="100000"/>
              </a:lnSpc>
              <a:defRPr sz="2800">
                <a:latin typeface="Source Sans Pro" panose="020B0503030403020204" pitchFamily="34" charset="0"/>
                <a:ea typeface="Source Sans Pro" panose="020B0503030403020204" pitchFamily="34" charset="0"/>
              </a:defRPr>
            </a:lvl1pPr>
          </a:lstStyle>
          <a:p>
            <a:r>
              <a:rPr lang="de-DE" dirty="0"/>
              <a:t>Titelmasterformat durch Klicken bearbeiten</a:t>
            </a:r>
          </a:p>
        </p:txBody>
      </p:sp>
      <p:cxnSp>
        <p:nvCxnSpPr>
          <p:cNvPr id="18" name="Gerader Verbinder 17"/>
          <p:cNvCxnSpPr/>
          <p:nvPr userDrawn="1"/>
        </p:nvCxnSpPr>
        <p:spPr>
          <a:xfrm>
            <a:off x="839789" y="1344569"/>
            <a:ext cx="10514012" cy="0"/>
          </a:xfrm>
          <a:prstGeom prst="line">
            <a:avLst/>
          </a:prstGeom>
          <a:ln w="38100" cap="rnd">
            <a:gradFill>
              <a:gsLst>
                <a:gs pos="0">
                  <a:srgbClr val="003F7D"/>
                </a:gs>
                <a:gs pos="51000">
                  <a:srgbClr val="00ACB0"/>
                </a:gs>
                <a:gs pos="100000">
                  <a:srgbClr val="C9D200"/>
                </a:gs>
              </a:gsLst>
              <a:lin ang="0" scaled="0"/>
            </a:gradFill>
            <a:prstDash val="solid"/>
            <a:round/>
          </a:ln>
        </p:spPr>
        <p:style>
          <a:lnRef idx="1">
            <a:schemeClr val="accent1"/>
          </a:lnRef>
          <a:fillRef idx="0">
            <a:schemeClr val="accent1"/>
          </a:fillRef>
          <a:effectRef idx="0">
            <a:schemeClr val="accent1"/>
          </a:effectRef>
          <a:fontRef idx="minor">
            <a:schemeClr val="tx1"/>
          </a:fontRef>
        </p:style>
      </p:cxnSp>
      <p:sp>
        <p:nvSpPr>
          <p:cNvPr id="4" name="Textplatzhalter 3"/>
          <p:cNvSpPr>
            <a:spLocks noGrp="1"/>
          </p:cNvSpPr>
          <p:nvPr>
            <p:ph type="body" sz="quarter" idx="13" hasCustomPrompt="1"/>
          </p:nvPr>
        </p:nvSpPr>
        <p:spPr>
          <a:xfrm>
            <a:off x="839789" y="1738800"/>
            <a:ext cx="10512425" cy="246221"/>
          </a:xfrm>
        </p:spPr>
        <p:txBody>
          <a:bodyPr lIns="0" tIns="0" rIns="0" bIns="0">
            <a:spAutoFit/>
          </a:bodyPr>
          <a:lstStyle>
            <a:lvl1pPr marL="0" indent="0">
              <a:lnSpc>
                <a:spcPct val="100000"/>
              </a:lnSpc>
              <a:spcBef>
                <a:spcPts val="0"/>
              </a:spcBef>
              <a:spcAft>
                <a:spcPts val="200"/>
              </a:spcAft>
              <a:buNone/>
              <a:defRPr sz="1600">
                <a:latin typeface="Source Sans Pro Semibold" panose="020B0603030403020204" pitchFamily="34" charset="0"/>
                <a:ea typeface="Source Sans Pro Semibold" panose="020B0603030403020204" pitchFamily="34" charset="0"/>
              </a:defRPr>
            </a:lvl1pPr>
            <a:lvl2pPr marL="0" indent="0">
              <a:buNone/>
              <a:defRPr sz="1300"/>
            </a:lvl2pPr>
          </a:lstStyle>
          <a:p>
            <a:pPr lvl="0"/>
            <a:r>
              <a:rPr lang="de-DE" dirty="0"/>
              <a:t>Grafik-Überschrift durch Klicken bearbeiten</a:t>
            </a:r>
          </a:p>
        </p:txBody>
      </p:sp>
      <p:sp>
        <p:nvSpPr>
          <p:cNvPr id="6" name="Textplatzhalter 5"/>
          <p:cNvSpPr>
            <a:spLocks noGrp="1"/>
          </p:cNvSpPr>
          <p:nvPr>
            <p:ph type="body" sz="quarter" idx="14" hasCustomPrompt="1"/>
          </p:nvPr>
        </p:nvSpPr>
        <p:spPr>
          <a:xfrm>
            <a:off x="7778901" y="6012448"/>
            <a:ext cx="3573313" cy="169277"/>
          </a:xfrm>
        </p:spPr>
        <p:txBody>
          <a:bodyPr wrap="square" lIns="0" tIns="0" rIns="0" bIns="0" anchor="b" anchorCtr="0">
            <a:spAutoFit/>
          </a:bodyPr>
          <a:lstStyle>
            <a:lvl1pPr marL="0" indent="0">
              <a:lnSpc>
                <a:spcPct val="100000"/>
              </a:lnSpc>
              <a:spcBef>
                <a:spcPts val="0"/>
              </a:spcBef>
              <a:spcAft>
                <a:spcPts val="400"/>
              </a:spcAft>
              <a:buNone/>
              <a:defRPr sz="1100" baseline="0"/>
            </a:lvl1pPr>
            <a:lvl2pPr marL="239400" indent="0">
              <a:buNone/>
              <a:defRPr sz="1100"/>
            </a:lvl2pPr>
            <a:lvl3pPr marL="491400" indent="0">
              <a:buNone/>
              <a:defRPr sz="1100"/>
            </a:lvl3pPr>
            <a:lvl4pPr marL="707400" indent="0">
              <a:buNone/>
              <a:defRPr sz="1100"/>
            </a:lvl4pPr>
            <a:lvl5pPr marL="959400" indent="0">
              <a:buNone/>
              <a:defRPr sz="1100"/>
            </a:lvl5pPr>
          </a:lstStyle>
          <a:p>
            <a:pPr lvl="0"/>
            <a:r>
              <a:rPr lang="de-DE" dirty="0"/>
              <a:t>Anmerkungen und Quelle durch Klicken bearbeiten</a:t>
            </a:r>
          </a:p>
        </p:txBody>
      </p:sp>
      <p:sp>
        <p:nvSpPr>
          <p:cNvPr id="14" name="Diagrammplatzhalter 13"/>
          <p:cNvSpPr>
            <a:spLocks noGrp="1"/>
          </p:cNvSpPr>
          <p:nvPr>
            <p:ph type="chart" sz="quarter" idx="15"/>
          </p:nvPr>
        </p:nvSpPr>
        <p:spPr>
          <a:xfrm>
            <a:off x="839790" y="2205038"/>
            <a:ext cx="6617455" cy="3976686"/>
          </a:xfrm>
        </p:spPr>
        <p:txBody>
          <a:bodyPr/>
          <a:lstStyle/>
          <a:p>
            <a:endParaRPr lang="de-DE"/>
          </a:p>
        </p:txBody>
      </p:sp>
      <p:sp>
        <p:nvSpPr>
          <p:cNvPr id="17" name="Foliennummernplatzhalter 5"/>
          <p:cNvSpPr>
            <a:spLocks noGrp="1"/>
          </p:cNvSpPr>
          <p:nvPr>
            <p:ph type="sldNum" sz="quarter" idx="12"/>
          </p:nvPr>
        </p:nvSpPr>
        <p:spPr>
          <a:xfrm>
            <a:off x="11180762" y="6480992"/>
            <a:ext cx="342903" cy="351035"/>
          </a:xfrm>
        </p:spPr>
        <p:txBody>
          <a:bodyPr wrap="square" lIns="0" tIns="0" rIns="0" bIns="180000" anchor="t" anchorCtr="0">
            <a:spAutoFit/>
          </a:bodyPr>
          <a:lstStyle>
            <a:lvl1pPr algn="l">
              <a:defRPr sz="1100" i="0"/>
            </a:lvl1pPr>
          </a:lstStyle>
          <a:p>
            <a:fld id="{26B0F511-0276-47E7-A3B9-1C2E42FF315F}" type="slidenum">
              <a:rPr lang="de-DE" smtClean="0"/>
              <a:pPr/>
              <a:t>‹Nr.›</a:t>
            </a:fld>
            <a:endParaRPr lang="de-DE" dirty="0"/>
          </a:p>
        </p:txBody>
      </p:sp>
      <p:sp>
        <p:nvSpPr>
          <p:cNvPr id="19" name="Textfeld 18"/>
          <p:cNvSpPr txBox="1"/>
          <p:nvPr userDrawn="1"/>
        </p:nvSpPr>
        <p:spPr>
          <a:xfrm>
            <a:off x="10659897" y="6480990"/>
            <a:ext cx="516307" cy="377010"/>
          </a:xfrm>
          <a:prstGeom prst="rect">
            <a:avLst/>
          </a:prstGeom>
          <a:noFill/>
        </p:spPr>
        <p:txBody>
          <a:bodyPr wrap="square" lIns="0" tIns="0" rIns="0" bIns="180000" rtlCol="0" anchor="t" anchorCtr="0">
            <a:noAutofit/>
          </a:bodyPr>
          <a:lstStyle/>
          <a:p>
            <a:r>
              <a:rPr lang="de-DE" sz="1100" i="0" dirty="0">
                <a:solidFill>
                  <a:srgbClr val="003F7D"/>
                </a:solidFill>
              </a:rPr>
              <a:t>//</a:t>
            </a:r>
            <a:r>
              <a:rPr lang="de-DE" sz="1100" i="0" spc="100" baseline="0" dirty="0">
                <a:solidFill>
                  <a:srgbClr val="003F7D"/>
                </a:solidFill>
              </a:rPr>
              <a:t>  </a:t>
            </a:r>
            <a:r>
              <a:rPr lang="de-DE" sz="1100" i="0" dirty="0">
                <a:solidFill>
                  <a:srgbClr val="003F7D"/>
                </a:solidFill>
              </a:rPr>
              <a:t>Seite</a:t>
            </a:r>
          </a:p>
        </p:txBody>
      </p:sp>
      <p:pic>
        <p:nvPicPr>
          <p:cNvPr id="12" name="Grafik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68000" y="216000"/>
            <a:ext cx="1661323" cy="555442"/>
          </a:xfrm>
          <a:prstGeom prst="rect">
            <a:avLst/>
          </a:prstGeom>
        </p:spPr>
      </p:pic>
      <p:sp>
        <p:nvSpPr>
          <p:cNvPr id="11" name="Fußzeilenplatzhalter 4">
            <a:extLst>
              <a:ext uri="{FF2B5EF4-FFF2-40B4-BE49-F238E27FC236}">
                <a16:creationId xmlns:a16="http://schemas.microsoft.com/office/drawing/2014/main" id="{D6633989-22EB-4ABE-8B2B-AEEB8F6487DB}"/>
              </a:ext>
            </a:extLst>
          </p:cNvPr>
          <p:cNvSpPr>
            <a:spLocks noGrp="1"/>
          </p:cNvSpPr>
          <p:nvPr>
            <p:ph type="ftr" sz="quarter" idx="11"/>
          </p:nvPr>
        </p:nvSpPr>
        <p:spPr>
          <a:xfrm>
            <a:off x="848835" y="6480992"/>
            <a:ext cx="9731992" cy="351035"/>
          </a:xfrm>
        </p:spPr>
        <p:txBody>
          <a:bodyPr wrap="square" lIns="0" tIns="0" rIns="0" bIns="180000" anchor="t" anchorCtr="0">
            <a:spAutoFit/>
          </a:bodyPr>
          <a:lstStyle>
            <a:lvl1pPr algn="r">
              <a:defRPr sz="1100" i="0">
                <a:latin typeface="Source Sans Pro" panose="020B0503030403020204" pitchFamily="34" charset="0"/>
                <a:ea typeface="Source Sans Pro" panose="020B0503030403020204" pitchFamily="34" charset="0"/>
                <a:cs typeface="Adobe Devanagari" panose="02040503050201020203" pitchFamily="18" charset="0"/>
              </a:defRPr>
            </a:lvl1pPr>
          </a:lstStyle>
          <a:p>
            <a:r>
              <a:rPr lang="de-DE" dirty="0" err="1"/>
              <a:t>QuBe</a:t>
            </a:r>
            <a:r>
              <a:rPr lang="de-DE" dirty="0"/>
              <a:t>-Projekt</a:t>
            </a:r>
          </a:p>
        </p:txBody>
      </p:sp>
    </p:spTree>
    <p:extLst>
      <p:ext uri="{BB962C8B-B14F-4D97-AF65-F5344CB8AC3E}">
        <p14:creationId xmlns:p14="http://schemas.microsoft.com/office/powerpoint/2010/main" val="283507198"/>
      </p:ext>
    </p:extLst>
  </p:cSld>
  <p:clrMapOvr>
    <a:masterClrMapping/>
  </p:clrMapOvr>
  <p:extLst>
    <p:ext uri="{DCECCB84-F9BA-43D5-87BE-67443E8EF086}">
      <p15:sldGuideLst xmlns:p15="http://schemas.microsoft.com/office/powerpoint/2012/main">
        <p15:guide id="1" orient="horz" pos="1094" userDrawn="1">
          <p15:clr>
            <a:srgbClr val="FBAE40"/>
          </p15:clr>
        </p15:guide>
        <p15:guide id="2" orient="horz" pos="389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de-DE" dirty="0"/>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rgbClr val="003F7D"/>
                </a:solidFill>
              </a:defRPr>
            </a:lvl1pPr>
          </a:lstStyle>
          <a:p>
            <a:endParaRPr lang="de-DE"/>
          </a:p>
        </p:txBody>
      </p:sp>
      <p:sp>
        <p:nvSpPr>
          <p:cNvPr id="5" name="Fußzeilenplatzhalt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rgbClr val="003F7D"/>
                </a:solidFill>
              </a:defRPr>
            </a:lvl1pPr>
          </a:lstStyle>
          <a:p>
            <a:r>
              <a:rPr lang="de-DE" dirty="0"/>
              <a:t>QMORE – </a:t>
            </a:r>
            <a:r>
              <a:rPr lang="de-DE" dirty="0" err="1"/>
              <a:t>QuBe</a:t>
            </a:r>
            <a:r>
              <a:rPr lang="de-DE" dirty="0"/>
              <a:t>- Monitoring regional“</a:t>
            </a:r>
          </a:p>
        </p:txBody>
      </p:sp>
      <p:sp>
        <p:nvSpPr>
          <p:cNvPr id="6" name="Foliennummernplatzhalt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rgbClr val="003F7D"/>
                </a:solidFill>
              </a:defRPr>
            </a:lvl1pPr>
          </a:lstStyle>
          <a:p>
            <a:fld id="{26B0F511-0276-47E7-A3B9-1C2E42FF315F}" type="slidenum">
              <a:rPr lang="de-DE" smtClean="0"/>
              <a:pPr/>
              <a:t>‹Nr.›</a:t>
            </a:fld>
            <a:endParaRPr lang="de-DE"/>
          </a:p>
        </p:txBody>
      </p:sp>
    </p:spTree>
    <p:extLst>
      <p:ext uri="{BB962C8B-B14F-4D97-AF65-F5344CB8AC3E}">
        <p14:creationId xmlns:p14="http://schemas.microsoft.com/office/powerpoint/2010/main" val="2292363712"/>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54" r:id="rId3"/>
    <p:sldLayoutId id="2147483662" r:id="rId4"/>
    <p:sldLayoutId id="2147483656" r:id="rId5"/>
    <p:sldLayoutId id="2147483660" r:id="rId6"/>
    <p:sldLayoutId id="2147483661" r:id="rId7"/>
  </p:sldLayoutIdLst>
  <p:hf hdr="0" dt="0"/>
  <p:txStyles>
    <p:titleStyle>
      <a:lvl1pPr algn="l" defTabSz="914400" rtl="0" eaLnBrk="1" latinLnBrk="0" hangingPunct="1">
        <a:lnSpc>
          <a:spcPct val="90000"/>
        </a:lnSpc>
        <a:spcBef>
          <a:spcPct val="0"/>
        </a:spcBef>
        <a:buNone/>
        <a:defRPr sz="3400" kern="1200" cap="all" baseline="0">
          <a:solidFill>
            <a:srgbClr val="003F7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300" kern="1200">
          <a:solidFill>
            <a:srgbClr val="003F7D"/>
          </a:solidFill>
          <a:latin typeface="+mn-lt"/>
          <a:ea typeface="+mn-ea"/>
          <a:cs typeface="+mn-cs"/>
        </a:defRPr>
      </a:lvl1pPr>
      <a:lvl2pPr marL="468000" indent="-228600" algn="l" defTabSz="914400" rtl="0" eaLnBrk="1" latinLnBrk="0" hangingPunct="1">
        <a:lnSpc>
          <a:spcPct val="90000"/>
        </a:lnSpc>
        <a:spcBef>
          <a:spcPts val="500"/>
        </a:spcBef>
        <a:buFont typeface="Arial" panose="020B0604020202020204" pitchFamily="34" charset="0"/>
        <a:buChar char="•"/>
        <a:defRPr sz="2200" kern="1200">
          <a:solidFill>
            <a:srgbClr val="003F7D"/>
          </a:solidFill>
          <a:latin typeface="+mn-lt"/>
          <a:ea typeface="+mn-ea"/>
          <a:cs typeface="+mn-cs"/>
        </a:defRPr>
      </a:lvl2pPr>
      <a:lvl3pPr marL="720000" indent="-228600" algn="l" defTabSz="914400" rtl="0" eaLnBrk="1" latinLnBrk="0" hangingPunct="1">
        <a:lnSpc>
          <a:spcPct val="90000"/>
        </a:lnSpc>
        <a:spcBef>
          <a:spcPts val="500"/>
        </a:spcBef>
        <a:buFont typeface="Arial" panose="020B0604020202020204" pitchFamily="34" charset="0"/>
        <a:buChar char="•"/>
        <a:defRPr sz="2200" kern="1200">
          <a:solidFill>
            <a:srgbClr val="003F7D"/>
          </a:solidFill>
          <a:latin typeface="+mn-lt"/>
          <a:ea typeface="+mn-ea"/>
          <a:cs typeface="+mn-cs"/>
        </a:defRPr>
      </a:lvl3pPr>
      <a:lvl4pPr marL="936000" indent="-228600" algn="l" defTabSz="914400" rtl="0" eaLnBrk="1" latinLnBrk="0" hangingPunct="1">
        <a:lnSpc>
          <a:spcPct val="90000"/>
        </a:lnSpc>
        <a:spcBef>
          <a:spcPts val="500"/>
        </a:spcBef>
        <a:buFont typeface="Arial" panose="020B0604020202020204" pitchFamily="34" charset="0"/>
        <a:buChar char="•"/>
        <a:defRPr sz="2200" kern="1200">
          <a:solidFill>
            <a:srgbClr val="003F7D"/>
          </a:solidFill>
          <a:latin typeface="+mn-lt"/>
          <a:ea typeface="+mn-ea"/>
          <a:cs typeface="+mn-cs"/>
        </a:defRPr>
      </a:lvl4pPr>
      <a:lvl5pPr marL="1188000" indent="-228600" algn="l" defTabSz="914400" rtl="0" eaLnBrk="1" latinLnBrk="0" hangingPunct="1">
        <a:lnSpc>
          <a:spcPct val="90000"/>
        </a:lnSpc>
        <a:spcBef>
          <a:spcPts val="500"/>
        </a:spcBef>
        <a:buFont typeface="Arial" panose="020B0604020202020204" pitchFamily="34" charset="0"/>
        <a:buChar char="•"/>
        <a:defRPr sz="2200" kern="1200">
          <a:solidFill>
            <a:srgbClr val="003F7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529" userDrawn="1">
          <p15:clr>
            <a:srgbClr val="F26B43"/>
          </p15:clr>
        </p15:guide>
        <p15:guide id="3" pos="715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hyperlink" Target="mailto:gerd.zika@iab.de" TargetMode="External"/><Relationship Id="rId7" Type="http://schemas.openxmlformats.org/officeDocument/2006/relationships/image" Target="../media/image2.png"/><Relationship Id="rId2" Type="http://schemas.openxmlformats.org/officeDocument/2006/relationships/hyperlink" Target="http://www.qube-data.de/" TargetMode="External"/><Relationship Id="rId1" Type="http://schemas.openxmlformats.org/officeDocument/2006/relationships/slideLayout" Target="../slideLayouts/slideLayout4.xml"/><Relationship Id="rId6" Type="http://schemas.openxmlformats.org/officeDocument/2006/relationships/image" Target="../media/image6.wmf"/><Relationship Id="rId5" Type="http://schemas.openxmlformats.org/officeDocument/2006/relationships/image" Target="../media/image4.emf"/><Relationship Id="rId4" Type="http://schemas.openxmlformats.org/officeDocument/2006/relationships/hyperlink" Target="mailto:tobias.maier@bibb.de" TargetMode="External"/><Relationship Id="rId9" Type="http://schemas.openxmlformats.org/officeDocument/2006/relationships/hyperlink" Target="mailto:parton@gws-os.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38200" y="2064266"/>
            <a:ext cx="11353800" cy="1142937"/>
          </a:xfrm>
        </p:spPr>
        <p:txBody>
          <a:bodyPr/>
          <a:lstStyle/>
          <a:p>
            <a:r>
              <a:rPr lang="en-US" dirty="0">
                <a:latin typeface="+mn-lt"/>
              </a:rPr>
              <a:t>MOVE ON– </a:t>
            </a:r>
            <a:br>
              <a:rPr lang="en-US" dirty="0">
                <a:latin typeface="+mn-lt"/>
              </a:rPr>
            </a:br>
            <a:r>
              <a:rPr lang="en-US" dirty="0">
                <a:latin typeface="+mn-lt"/>
              </a:rPr>
              <a:t>Modeling Future Mobility</a:t>
            </a:r>
            <a:br>
              <a:rPr lang="en-US" dirty="0">
                <a:latin typeface="+mn-lt"/>
              </a:rPr>
            </a:br>
            <a:r>
              <a:rPr lang="en-US" dirty="0">
                <a:latin typeface="+mn-lt"/>
              </a:rPr>
              <a:t>within an IO Framework</a:t>
            </a:r>
            <a:endParaRPr lang="de-DE" dirty="0">
              <a:latin typeface="+mn-lt"/>
            </a:endParaRPr>
          </a:p>
        </p:txBody>
      </p:sp>
      <p:sp>
        <p:nvSpPr>
          <p:cNvPr id="3" name="Untertitel 2"/>
          <p:cNvSpPr>
            <a:spLocks noGrp="1"/>
          </p:cNvSpPr>
          <p:nvPr>
            <p:ph type="subTitle" idx="1"/>
          </p:nvPr>
        </p:nvSpPr>
        <p:spPr/>
        <p:txBody>
          <a:bodyPr>
            <a:noAutofit/>
          </a:bodyPr>
          <a:lstStyle/>
          <a:p>
            <a:r>
              <a:rPr lang="de-DE" sz="3200" dirty="0"/>
              <a:t>Anke Mönnig</a:t>
            </a:r>
          </a:p>
          <a:p>
            <a:endParaRPr lang="de-DE" sz="3200" dirty="0"/>
          </a:p>
        </p:txBody>
      </p:sp>
      <p:sp>
        <p:nvSpPr>
          <p:cNvPr id="4" name="Textplatzhalter 3"/>
          <p:cNvSpPr>
            <a:spLocks noGrp="1"/>
          </p:cNvSpPr>
          <p:nvPr>
            <p:ph type="body" sz="quarter" idx="10"/>
          </p:nvPr>
        </p:nvSpPr>
        <p:spPr/>
        <p:txBody>
          <a:bodyPr/>
          <a:lstStyle/>
          <a:p>
            <a:r>
              <a:rPr lang="de-DE" dirty="0"/>
              <a:t>INFORUM Conference, </a:t>
            </a:r>
            <a:r>
              <a:rPr lang="de-DE" dirty="0" err="1"/>
              <a:t>October</a:t>
            </a:r>
            <a:r>
              <a:rPr lang="de-DE" dirty="0"/>
              <a:t> 11-13, 2021</a:t>
            </a:r>
          </a:p>
          <a:p>
            <a:endParaRPr lang="de-DE" dirty="0"/>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9525" y="172417"/>
            <a:ext cx="2904387" cy="738000"/>
          </a:xfrm>
          <a:prstGeom prst="rect">
            <a:avLst/>
          </a:prstGeom>
        </p:spPr>
      </p:pic>
      <p:pic>
        <p:nvPicPr>
          <p:cNvPr id="6" name="Bild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23604" y="352160"/>
            <a:ext cx="2320457" cy="378514"/>
          </a:xfrm>
          <a:prstGeom prst="rect">
            <a:avLst/>
          </a:prstGeom>
          <a:noFill/>
          <a:ln>
            <a:noFill/>
          </a:ln>
        </p:spPr>
      </p:pic>
      <p:pic>
        <p:nvPicPr>
          <p:cNvPr id="7" name="Grafik 6">
            <a:extLst>
              <a:ext uri="{FF2B5EF4-FFF2-40B4-BE49-F238E27FC236}">
                <a16:creationId xmlns:a16="http://schemas.microsoft.com/office/drawing/2014/main" id="{98BC1B44-62DC-7245-9A0E-3A779CFD23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3753" y="172417"/>
            <a:ext cx="2208375" cy="736990"/>
          </a:xfrm>
          <a:prstGeom prst="rect">
            <a:avLst/>
          </a:prstGeom>
        </p:spPr>
      </p:pic>
    </p:spTree>
    <p:extLst>
      <p:ext uri="{BB962C8B-B14F-4D97-AF65-F5344CB8AC3E}">
        <p14:creationId xmlns:p14="http://schemas.microsoft.com/office/powerpoint/2010/main" val="3917797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7C5959-A169-498C-8BB9-2062E0C6952E}"/>
              </a:ext>
            </a:extLst>
          </p:cNvPr>
          <p:cNvSpPr>
            <a:spLocks noGrp="1"/>
          </p:cNvSpPr>
          <p:nvPr>
            <p:ph type="title"/>
          </p:nvPr>
        </p:nvSpPr>
        <p:spPr/>
        <p:txBody>
          <a:bodyPr/>
          <a:lstStyle/>
          <a:p>
            <a:r>
              <a:rPr lang="de-DE" dirty="0"/>
              <a:t>Linking </a:t>
            </a:r>
            <a:r>
              <a:rPr lang="de-DE" dirty="0" err="1"/>
              <a:t>the</a:t>
            </a:r>
            <a:r>
              <a:rPr lang="de-DE" dirty="0"/>
              <a:t> </a:t>
            </a:r>
            <a:r>
              <a:rPr lang="de-DE" dirty="0" err="1"/>
              <a:t>transport</a:t>
            </a:r>
            <a:r>
              <a:rPr lang="de-DE" dirty="0"/>
              <a:t> </a:t>
            </a:r>
            <a:r>
              <a:rPr lang="de-DE" dirty="0" err="1"/>
              <a:t>module</a:t>
            </a:r>
            <a:r>
              <a:rPr lang="de-DE" dirty="0"/>
              <a:t> </a:t>
            </a:r>
            <a:r>
              <a:rPr lang="de-DE" dirty="0" err="1"/>
              <a:t>to</a:t>
            </a:r>
            <a:r>
              <a:rPr lang="de-DE" dirty="0"/>
              <a:t> </a:t>
            </a:r>
            <a:r>
              <a:rPr lang="de-DE" dirty="0" err="1"/>
              <a:t>the</a:t>
            </a:r>
            <a:r>
              <a:rPr lang="de-DE" dirty="0"/>
              <a:t> </a:t>
            </a:r>
            <a:r>
              <a:rPr lang="de-DE" dirty="0" err="1"/>
              <a:t>economic</a:t>
            </a:r>
            <a:r>
              <a:rPr lang="de-DE" dirty="0"/>
              <a:t> Model</a:t>
            </a:r>
          </a:p>
        </p:txBody>
      </p:sp>
      <p:sp>
        <p:nvSpPr>
          <p:cNvPr id="3" name="Inhaltsplatzhalter 2">
            <a:extLst>
              <a:ext uri="{FF2B5EF4-FFF2-40B4-BE49-F238E27FC236}">
                <a16:creationId xmlns:a16="http://schemas.microsoft.com/office/drawing/2014/main" id="{8E773064-71E1-4935-9C0C-E45238E3ECCF}"/>
              </a:ext>
            </a:extLst>
          </p:cNvPr>
          <p:cNvSpPr>
            <a:spLocks noGrp="1"/>
          </p:cNvSpPr>
          <p:nvPr>
            <p:ph idx="1"/>
          </p:nvPr>
        </p:nvSpPr>
        <p:spPr>
          <a:xfrm>
            <a:off x="838200" y="1738800"/>
            <a:ext cx="7874876" cy="4440238"/>
          </a:xfrm>
        </p:spPr>
        <p:txBody>
          <a:bodyPr>
            <a:normAutofit fontScale="85000" lnSpcReduction="20000"/>
          </a:bodyPr>
          <a:lstStyle/>
          <a:p>
            <a:r>
              <a:rPr lang="en-US" dirty="0"/>
              <a:t>Link by regression approach – </a:t>
            </a:r>
            <a:r>
              <a:rPr lang="en-US" b="1" dirty="0"/>
              <a:t>investment, tax, purchase of cars</a:t>
            </a:r>
          </a:p>
          <a:p>
            <a:pPr lvl="1"/>
            <a:r>
              <a:rPr lang="en-US" dirty="0"/>
              <a:t>Purchase of vehicles by private households = f(new registration of private cars; …)</a:t>
            </a:r>
          </a:p>
          <a:p>
            <a:pPr lvl="1"/>
            <a:r>
              <a:rPr lang="en-US" dirty="0"/>
              <a:t>Motor vehicle tax = f(stock of motor vehicles of last year; …)</a:t>
            </a:r>
          </a:p>
          <a:p>
            <a:pPr lvl="1"/>
            <a:r>
              <a:rPr lang="en-US" dirty="0"/>
              <a:t>New investment of transport sector = f(new registration of buses, trucks; …)</a:t>
            </a:r>
          </a:p>
          <a:p>
            <a:pPr lvl="1"/>
            <a:r>
              <a:rPr lang="en-US" dirty="0"/>
              <a:t>New investment of shipping sector = f(freight transport services of ships; …)</a:t>
            </a:r>
          </a:p>
          <a:p>
            <a:pPr lvl="1"/>
            <a:r>
              <a:rPr lang="en-US" dirty="0"/>
              <a:t>New investment of air sector = f(freight transport services of airplanes; …)</a:t>
            </a:r>
          </a:p>
          <a:p>
            <a:pPr lvl="1"/>
            <a:endParaRPr lang="en-US" dirty="0"/>
          </a:p>
          <a:p>
            <a:r>
              <a:rPr lang="en-US" dirty="0"/>
              <a:t>Link by constant shares (used in the decomposed IO table only) – </a:t>
            </a:r>
            <a:r>
              <a:rPr lang="en-US" b="1" dirty="0"/>
              <a:t>final demand</a:t>
            </a:r>
          </a:p>
          <a:p>
            <a:pPr lvl="1"/>
            <a:r>
              <a:rPr lang="en-US" dirty="0"/>
              <a:t>Change of decomposition by change in new registration/ change in transport services in equivalent mobility sectors</a:t>
            </a:r>
          </a:p>
          <a:p>
            <a:pPr lvl="1"/>
            <a:r>
              <a:rPr lang="en-US" dirty="0"/>
              <a:t>Valid for private consumption, investment, exports and imports</a:t>
            </a:r>
          </a:p>
          <a:p>
            <a:pPr lvl="1"/>
            <a:r>
              <a:rPr lang="en-US" dirty="0"/>
              <a:t>Consumption distribution matrix considers change from combustion to electricity based mobility by switching from gasoline to electricity for the use of vehicles according to the shift in new registration of passenger cars by motor type </a:t>
            </a:r>
          </a:p>
        </p:txBody>
      </p:sp>
      <p:sp>
        <p:nvSpPr>
          <p:cNvPr id="4" name="Fußzeilenplatzhalter 3">
            <a:extLst>
              <a:ext uri="{FF2B5EF4-FFF2-40B4-BE49-F238E27FC236}">
                <a16:creationId xmlns:a16="http://schemas.microsoft.com/office/drawing/2014/main" id="{A376F943-CC64-4A78-ABDF-DEFECFBB8AA9}"/>
              </a:ext>
            </a:extLst>
          </p:cNvPr>
          <p:cNvSpPr>
            <a:spLocks noGrp="1"/>
          </p:cNvSpPr>
          <p:nvPr>
            <p:ph type="ftr" sz="quarter" idx="11"/>
          </p:nvPr>
        </p:nvSpPr>
        <p:spPr/>
        <p:txBody>
          <a:bodyPr/>
          <a:lstStyle/>
          <a:p>
            <a:r>
              <a:rPr lang="de-DE"/>
              <a:t>QuBe-Projekt</a:t>
            </a:r>
          </a:p>
          <a:p>
            <a:r>
              <a:rPr lang="de-DE"/>
              <a:t>“</a:t>
            </a:r>
            <a:endParaRPr lang="de-DE" dirty="0"/>
          </a:p>
        </p:txBody>
      </p:sp>
      <p:sp>
        <p:nvSpPr>
          <p:cNvPr id="5" name="Foliennummernplatzhalter 4">
            <a:extLst>
              <a:ext uri="{FF2B5EF4-FFF2-40B4-BE49-F238E27FC236}">
                <a16:creationId xmlns:a16="http://schemas.microsoft.com/office/drawing/2014/main" id="{BD532184-7492-467E-AF41-ACADE811A734}"/>
              </a:ext>
            </a:extLst>
          </p:cNvPr>
          <p:cNvSpPr>
            <a:spLocks noGrp="1"/>
          </p:cNvSpPr>
          <p:nvPr>
            <p:ph type="sldNum" sz="quarter" idx="12"/>
          </p:nvPr>
        </p:nvSpPr>
        <p:spPr/>
        <p:txBody>
          <a:bodyPr/>
          <a:lstStyle/>
          <a:p>
            <a:fld id="{26B0F511-0276-47E7-A3B9-1C2E42FF315F}" type="slidenum">
              <a:rPr lang="de-DE" smtClean="0"/>
              <a:pPr/>
              <a:t>10</a:t>
            </a:fld>
            <a:endParaRPr lang="de-DE" dirty="0"/>
          </a:p>
        </p:txBody>
      </p:sp>
      <p:graphicFrame>
        <p:nvGraphicFramePr>
          <p:cNvPr id="6" name="Diagramm 5">
            <a:extLst>
              <a:ext uri="{FF2B5EF4-FFF2-40B4-BE49-F238E27FC236}">
                <a16:creationId xmlns:a16="http://schemas.microsoft.com/office/drawing/2014/main" id="{8C041E3E-1388-4863-ACAA-D865E3E6D7CC}"/>
              </a:ext>
            </a:extLst>
          </p:cNvPr>
          <p:cNvGraphicFramePr/>
          <p:nvPr>
            <p:extLst>
              <p:ext uri="{D42A27DB-BD31-4B8C-83A1-F6EECF244321}">
                <p14:modId xmlns:p14="http://schemas.microsoft.com/office/powerpoint/2010/main" val="2571716269"/>
              </p:ext>
            </p:extLst>
          </p:nvPr>
        </p:nvGraphicFramePr>
        <p:xfrm>
          <a:off x="7262648" y="1420418"/>
          <a:ext cx="5693104" cy="4718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04629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7C5959-A169-498C-8BB9-2062E0C6952E}"/>
              </a:ext>
            </a:extLst>
          </p:cNvPr>
          <p:cNvSpPr>
            <a:spLocks noGrp="1"/>
          </p:cNvSpPr>
          <p:nvPr>
            <p:ph type="title"/>
          </p:nvPr>
        </p:nvSpPr>
        <p:spPr/>
        <p:txBody>
          <a:bodyPr/>
          <a:lstStyle/>
          <a:p>
            <a:r>
              <a:rPr lang="de-DE" dirty="0"/>
              <a:t>Linking </a:t>
            </a:r>
            <a:r>
              <a:rPr lang="de-DE" dirty="0" err="1"/>
              <a:t>the</a:t>
            </a:r>
            <a:r>
              <a:rPr lang="de-DE" dirty="0"/>
              <a:t> </a:t>
            </a:r>
            <a:r>
              <a:rPr lang="de-DE" dirty="0" err="1"/>
              <a:t>transport</a:t>
            </a:r>
            <a:r>
              <a:rPr lang="de-DE" dirty="0"/>
              <a:t> </a:t>
            </a:r>
            <a:r>
              <a:rPr lang="de-DE" dirty="0" err="1"/>
              <a:t>module</a:t>
            </a:r>
            <a:r>
              <a:rPr lang="de-DE" dirty="0"/>
              <a:t> </a:t>
            </a:r>
            <a:r>
              <a:rPr lang="de-DE" dirty="0" err="1"/>
              <a:t>to</a:t>
            </a:r>
            <a:r>
              <a:rPr lang="de-DE" dirty="0"/>
              <a:t> </a:t>
            </a:r>
            <a:r>
              <a:rPr lang="de-DE" dirty="0" err="1"/>
              <a:t>the</a:t>
            </a:r>
            <a:r>
              <a:rPr lang="de-DE" dirty="0"/>
              <a:t> </a:t>
            </a:r>
            <a:r>
              <a:rPr lang="de-DE" dirty="0" err="1"/>
              <a:t>economic</a:t>
            </a:r>
            <a:r>
              <a:rPr lang="de-DE" dirty="0"/>
              <a:t> Model</a:t>
            </a:r>
          </a:p>
        </p:txBody>
      </p:sp>
      <p:sp>
        <p:nvSpPr>
          <p:cNvPr id="3" name="Inhaltsplatzhalter 2">
            <a:extLst>
              <a:ext uri="{FF2B5EF4-FFF2-40B4-BE49-F238E27FC236}">
                <a16:creationId xmlns:a16="http://schemas.microsoft.com/office/drawing/2014/main" id="{8E773064-71E1-4935-9C0C-E45238E3ECCF}"/>
              </a:ext>
            </a:extLst>
          </p:cNvPr>
          <p:cNvSpPr>
            <a:spLocks noGrp="1"/>
          </p:cNvSpPr>
          <p:nvPr>
            <p:ph idx="1"/>
          </p:nvPr>
        </p:nvSpPr>
        <p:spPr>
          <a:xfrm>
            <a:off x="838200" y="1738800"/>
            <a:ext cx="7727731" cy="4440238"/>
          </a:xfrm>
        </p:spPr>
        <p:txBody>
          <a:bodyPr>
            <a:normAutofit/>
          </a:bodyPr>
          <a:lstStyle/>
          <a:p>
            <a:r>
              <a:rPr lang="en-US" dirty="0"/>
              <a:t>Link by plausibility (used in the decomposed IO table only) – </a:t>
            </a:r>
            <a:r>
              <a:rPr lang="en-US" b="1" dirty="0"/>
              <a:t>input coefficient</a:t>
            </a:r>
          </a:p>
          <a:p>
            <a:pPr lvl="1"/>
            <a:r>
              <a:rPr lang="en-US" dirty="0"/>
              <a:t>There are 22 input coefficients out of the 100 estimated input coefficients with which the new mobility sectors are associated</a:t>
            </a:r>
          </a:p>
          <a:p>
            <a:pPr lvl="1"/>
            <a:r>
              <a:rPr lang="en-US" dirty="0"/>
              <a:t>First thought: the development of these 22 IO coefficients now apply to all the new combinations that have been added</a:t>
            </a:r>
          </a:p>
          <a:p>
            <a:pPr lvl="1"/>
            <a:r>
              <a:rPr lang="en-US" dirty="0"/>
              <a:t>However, is this really correct?</a:t>
            </a:r>
          </a:p>
        </p:txBody>
      </p:sp>
      <p:sp>
        <p:nvSpPr>
          <p:cNvPr id="4" name="Fußzeilenplatzhalter 3">
            <a:extLst>
              <a:ext uri="{FF2B5EF4-FFF2-40B4-BE49-F238E27FC236}">
                <a16:creationId xmlns:a16="http://schemas.microsoft.com/office/drawing/2014/main" id="{A376F943-CC64-4A78-ABDF-DEFECFBB8AA9}"/>
              </a:ext>
            </a:extLst>
          </p:cNvPr>
          <p:cNvSpPr>
            <a:spLocks noGrp="1"/>
          </p:cNvSpPr>
          <p:nvPr>
            <p:ph type="ftr" sz="quarter" idx="11"/>
          </p:nvPr>
        </p:nvSpPr>
        <p:spPr/>
        <p:txBody>
          <a:bodyPr/>
          <a:lstStyle/>
          <a:p>
            <a:r>
              <a:rPr lang="de-DE"/>
              <a:t>QuBe-Projekt</a:t>
            </a:r>
          </a:p>
          <a:p>
            <a:r>
              <a:rPr lang="de-DE"/>
              <a:t>“</a:t>
            </a:r>
            <a:endParaRPr lang="de-DE" dirty="0"/>
          </a:p>
        </p:txBody>
      </p:sp>
      <p:sp>
        <p:nvSpPr>
          <p:cNvPr id="5" name="Foliennummernplatzhalter 4">
            <a:extLst>
              <a:ext uri="{FF2B5EF4-FFF2-40B4-BE49-F238E27FC236}">
                <a16:creationId xmlns:a16="http://schemas.microsoft.com/office/drawing/2014/main" id="{BD532184-7492-467E-AF41-ACADE811A734}"/>
              </a:ext>
            </a:extLst>
          </p:cNvPr>
          <p:cNvSpPr>
            <a:spLocks noGrp="1"/>
          </p:cNvSpPr>
          <p:nvPr>
            <p:ph type="sldNum" sz="quarter" idx="12"/>
          </p:nvPr>
        </p:nvSpPr>
        <p:spPr/>
        <p:txBody>
          <a:bodyPr/>
          <a:lstStyle/>
          <a:p>
            <a:fld id="{26B0F511-0276-47E7-A3B9-1C2E42FF315F}" type="slidenum">
              <a:rPr lang="de-DE" smtClean="0"/>
              <a:pPr/>
              <a:t>11</a:t>
            </a:fld>
            <a:endParaRPr lang="de-DE" dirty="0"/>
          </a:p>
        </p:txBody>
      </p:sp>
      <p:graphicFrame>
        <p:nvGraphicFramePr>
          <p:cNvPr id="6" name="Diagramm 5">
            <a:extLst>
              <a:ext uri="{FF2B5EF4-FFF2-40B4-BE49-F238E27FC236}">
                <a16:creationId xmlns:a16="http://schemas.microsoft.com/office/drawing/2014/main" id="{CAC5C043-E570-430A-A816-BCC7080B0A36}"/>
              </a:ext>
            </a:extLst>
          </p:cNvPr>
          <p:cNvGraphicFramePr/>
          <p:nvPr>
            <p:extLst>
              <p:ext uri="{D42A27DB-BD31-4B8C-83A1-F6EECF244321}">
                <p14:modId xmlns:p14="http://schemas.microsoft.com/office/powerpoint/2010/main" val="1375514901"/>
              </p:ext>
            </p:extLst>
          </p:nvPr>
        </p:nvGraphicFramePr>
        <p:xfrm>
          <a:off x="7262648" y="1420418"/>
          <a:ext cx="5693104" cy="4718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33611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E9DF2CA-D230-4BFD-B4DF-8346CE3F6C4E}"/>
              </a:ext>
            </a:extLst>
          </p:cNvPr>
          <p:cNvSpPr>
            <a:spLocks noGrp="1"/>
          </p:cNvSpPr>
          <p:nvPr>
            <p:ph type="title"/>
          </p:nvPr>
        </p:nvSpPr>
        <p:spPr/>
        <p:txBody>
          <a:bodyPr>
            <a:normAutofit/>
          </a:bodyPr>
          <a:lstStyle/>
          <a:p>
            <a:r>
              <a:rPr lang="de-DE" dirty="0"/>
              <a:t>Linking </a:t>
            </a:r>
            <a:r>
              <a:rPr lang="de-DE" dirty="0" err="1"/>
              <a:t>the</a:t>
            </a:r>
            <a:r>
              <a:rPr lang="de-DE" dirty="0"/>
              <a:t> </a:t>
            </a:r>
            <a:r>
              <a:rPr lang="de-DE" dirty="0" err="1"/>
              <a:t>transport</a:t>
            </a:r>
            <a:r>
              <a:rPr lang="de-DE" dirty="0"/>
              <a:t> </a:t>
            </a:r>
            <a:r>
              <a:rPr lang="de-DE" dirty="0" err="1"/>
              <a:t>module</a:t>
            </a:r>
            <a:r>
              <a:rPr lang="de-DE" dirty="0"/>
              <a:t> </a:t>
            </a:r>
            <a:r>
              <a:rPr lang="de-DE" dirty="0" err="1"/>
              <a:t>to</a:t>
            </a:r>
            <a:r>
              <a:rPr lang="de-DE" dirty="0"/>
              <a:t> </a:t>
            </a:r>
            <a:r>
              <a:rPr lang="de-DE" dirty="0" err="1"/>
              <a:t>the</a:t>
            </a:r>
            <a:r>
              <a:rPr lang="de-DE" dirty="0"/>
              <a:t> </a:t>
            </a:r>
            <a:r>
              <a:rPr lang="de-DE" dirty="0" err="1"/>
              <a:t>economic</a:t>
            </a:r>
            <a:r>
              <a:rPr lang="de-DE" dirty="0"/>
              <a:t> Model</a:t>
            </a:r>
          </a:p>
        </p:txBody>
      </p:sp>
      <p:sp>
        <p:nvSpPr>
          <p:cNvPr id="4" name="Inhaltsplatzhalter 3">
            <a:extLst>
              <a:ext uri="{FF2B5EF4-FFF2-40B4-BE49-F238E27FC236}">
                <a16:creationId xmlns:a16="http://schemas.microsoft.com/office/drawing/2014/main" id="{935FCCF1-F50B-471B-AE79-29D00EA6D304}"/>
              </a:ext>
            </a:extLst>
          </p:cNvPr>
          <p:cNvSpPr>
            <a:spLocks noGrp="1"/>
          </p:cNvSpPr>
          <p:nvPr>
            <p:ph idx="1"/>
          </p:nvPr>
        </p:nvSpPr>
        <p:spPr>
          <a:xfrm>
            <a:off x="838200" y="1738800"/>
            <a:ext cx="2780071" cy="4440238"/>
          </a:xfrm>
        </p:spPr>
        <p:txBody>
          <a:bodyPr>
            <a:normAutofit/>
          </a:bodyPr>
          <a:lstStyle/>
          <a:p>
            <a:r>
              <a:rPr lang="de-DE" dirty="0"/>
              <a:t>Input </a:t>
            </a:r>
            <a:r>
              <a:rPr lang="de-DE" dirty="0" err="1"/>
              <a:t>coefficient</a:t>
            </a:r>
            <a:r>
              <a:rPr lang="de-DE" dirty="0"/>
              <a:t> „</a:t>
            </a:r>
            <a:r>
              <a:rPr lang="de-DE" dirty="0" err="1"/>
              <a:t>car</a:t>
            </a:r>
            <a:r>
              <a:rPr lang="de-DE" dirty="0"/>
              <a:t> </a:t>
            </a:r>
            <a:r>
              <a:rPr lang="de-DE" dirty="0" err="1"/>
              <a:t>to</a:t>
            </a:r>
            <a:r>
              <a:rPr lang="de-DE" dirty="0"/>
              <a:t> </a:t>
            </a:r>
            <a:r>
              <a:rPr lang="de-DE" dirty="0" err="1"/>
              <a:t>car</a:t>
            </a:r>
            <a:r>
              <a:rPr lang="de-DE" dirty="0"/>
              <a:t>“</a:t>
            </a:r>
          </a:p>
          <a:p>
            <a:pPr lvl="1"/>
            <a:r>
              <a:rPr lang="de-DE" dirty="0" err="1"/>
              <a:t>Cost</a:t>
            </a:r>
            <a:r>
              <a:rPr lang="de-DE" dirty="0"/>
              <a:t> </a:t>
            </a:r>
            <a:r>
              <a:rPr lang="de-DE" dirty="0" err="1"/>
              <a:t>structures</a:t>
            </a:r>
            <a:r>
              <a:rPr lang="de-DE" dirty="0"/>
              <a:t> </a:t>
            </a:r>
            <a:r>
              <a:rPr lang="de-DE" dirty="0" err="1"/>
              <a:t>changes</a:t>
            </a:r>
            <a:r>
              <a:rPr lang="de-DE" dirty="0"/>
              <a:t> but </a:t>
            </a:r>
            <a:r>
              <a:rPr lang="de-DE" dirty="0" err="1"/>
              <a:t>cars</a:t>
            </a:r>
            <a:r>
              <a:rPr lang="de-DE" dirty="0"/>
              <a:t> </a:t>
            </a:r>
            <a:r>
              <a:rPr lang="de-DE" dirty="0" err="1"/>
              <a:t>continue</a:t>
            </a:r>
            <a:r>
              <a:rPr lang="de-DE" dirty="0"/>
              <a:t> </a:t>
            </a:r>
            <a:r>
              <a:rPr lang="de-DE" dirty="0" err="1"/>
              <a:t>to</a:t>
            </a:r>
            <a:r>
              <a:rPr lang="de-DE" dirty="0"/>
              <a:t> </a:t>
            </a:r>
            <a:r>
              <a:rPr lang="de-DE" dirty="0" err="1"/>
              <a:t>be</a:t>
            </a:r>
            <a:r>
              <a:rPr lang="de-DE" dirty="0"/>
              <a:t> </a:t>
            </a:r>
            <a:r>
              <a:rPr lang="de-DE" dirty="0" err="1"/>
              <a:t>built</a:t>
            </a:r>
            <a:endParaRPr lang="de-DE" dirty="0"/>
          </a:p>
          <a:p>
            <a:pPr lvl="1"/>
            <a:r>
              <a:rPr lang="de-DE" dirty="0"/>
              <a:t>Main diagonale </a:t>
            </a:r>
            <a:r>
              <a:rPr lang="de-DE" dirty="0" err="1"/>
              <a:t>remains</a:t>
            </a:r>
            <a:r>
              <a:rPr lang="de-DE" dirty="0"/>
              <a:t> </a:t>
            </a:r>
            <a:r>
              <a:rPr lang="de-DE" dirty="0" err="1"/>
              <a:t>cosntant</a:t>
            </a:r>
            <a:endParaRPr lang="de-DE" dirty="0"/>
          </a:p>
          <a:p>
            <a:pPr lvl="1"/>
            <a:r>
              <a:rPr lang="de-DE" dirty="0"/>
              <a:t>Other </a:t>
            </a:r>
            <a:r>
              <a:rPr lang="de-DE" dirty="0" err="1"/>
              <a:t>may</a:t>
            </a:r>
            <a:r>
              <a:rPr lang="de-DE" dirty="0"/>
              <a:t> </a:t>
            </a:r>
            <a:r>
              <a:rPr lang="de-DE" dirty="0" err="1"/>
              <a:t>be</a:t>
            </a:r>
            <a:r>
              <a:rPr lang="de-DE" dirty="0"/>
              <a:t> </a:t>
            </a:r>
            <a:r>
              <a:rPr lang="de-DE" dirty="0" err="1"/>
              <a:t>changed</a:t>
            </a:r>
            <a:r>
              <a:rPr lang="de-DE" dirty="0"/>
              <a:t> </a:t>
            </a:r>
            <a:r>
              <a:rPr lang="de-DE" dirty="0" err="1"/>
              <a:t>with</a:t>
            </a:r>
            <a:r>
              <a:rPr lang="de-DE" dirty="0"/>
              <a:t> </a:t>
            </a:r>
            <a:r>
              <a:rPr lang="de-DE" dirty="0" err="1"/>
              <a:t>hypothesis</a:t>
            </a:r>
            <a:r>
              <a:rPr lang="de-DE" dirty="0"/>
              <a:t> (</a:t>
            </a:r>
            <a:r>
              <a:rPr lang="de-DE" dirty="0" err="1"/>
              <a:t>which</a:t>
            </a:r>
            <a:r>
              <a:rPr lang="de-DE" dirty="0"/>
              <a:t> </a:t>
            </a:r>
            <a:r>
              <a:rPr lang="de-DE" dirty="0" err="1"/>
              <a:t>ones</a:t>
            </a:r>
            <a:r>
              <a:rPr lang="de-DE" dirty="0"/>
              <a:t>?)</a:t>
            </a:r>
          </a:p>
        </p:txBody>
      </p:sp>
      <p:graphicFrame>
        <p:nvGraphicFramePr>
          <p:cNvPr id="6" name="Tabelle 4">
            <a:extLst>
              <a:ext uri="{FF2B5EF4-FFF2-40B4-BE49-F238E27FC236}">
                <a16:creationId xmlns:a16="http://schemas.microsoft.com/office/drawing/2014/main" id="{829D1C52-594A-490D-B3E4-A0D2D31918E8}"/>
              </a:ext>
            </a:extLst>
          </p:cNvPr>
          <p:cNvGraphicFramePr>
            <a:graphicFrameLocks noGrp="1"/>
          </p:cNvGraphicFramePr>
          <p:nvPr>
            <p:extLst>
              <p:ext uri="{D42A27DB-BD31-4B8C-83A1-F6EECF244321}">
                <p14:modId xmlns:p14="http://schemas.microsoft.com/office/powerpoint/2010/main" val="1253352898"/>
              </p:ext>
            </p:extLst>
          </p:nvPr>
        </p:nvGraphicFramePr>
        <p:xfrm>
          <a:off x="3717615" y="1643937"/>
          <a:ext cx="8317071" cy="4714824"/>
        </p:xfrm>
        <a:graphic>
          <a:graphicData uri="http://schemas.openxmlformats.org/drawingml/2006/table">
            <a:tbl>
              <a:tblPr firstRow="1" firstCol="1" bandRow="1">
                <a:tableStyleId>{5C22544A-7EE6-4342-B048-85BDC9FD1C3A}</a:tableStyleId>
              </a:tblPr>
              <a:tblGrid>
                <a:gridCol w="1188153">
                  <a:extLst>
                    <a:ext uri="{9D8B030D-6E8A-4147-A177-3AD203B41FA5}">
                      <a16:colId xmlns:a16="http://schemas.microsoft.com/office/drawing/2014/main" val="2713548072"/>
                    </a:ext>
                  </a:extLst>
                </a:gridCol>
                <a:gridCol w="1188153">
                  <a:extLst>
                    <a:ext uri="{9D8B030D-6E8A-4147-A177-3AD203B41FA5}">
                      <a16:colId xmlns:a16="http://schemas.microsoft.com/office/drawing/2014/main" val="1205893326"/>
                    </a:ext>
                  </a:extLst>
                </a:gridCol>
                <a:gridCol w="1188153">
                  <a:extLst>
                    <a:ext uri="{9D8B030D-6E8A-4147-A177-3AD203B41FA5}">
                      <a16:colId xmlns:a16="http://schemas.microsoft.com/office/drawing/2014/main" val="1955219669"/>
                    </a:ext>
                  </a:extLst>
                </a:gridCol>
                <a:gridCol w="1188153">
                  <a:extLst>
                    <a:ext uri="{9D8B030D-6E8A-4147-A177-3AD203B41FA5}">
                      <a16:colId xmlns:a16="http://schemas.microsoft.com/office/drawing/2014/main" val="674847102"/>
                    </a:ext>
                  </a:extLst>
                </a:gridCol>
                <a:gridCol w="1188153">
                  <a:extLst>
                    <a:ext uri="{9D8B030D-6E8A-4147-A177-3AD203B41FA5}">
                      <a16:colId xmlns:a16="http://schemas.microsoft.com/office/drawing/2014/main" val="3167230257"/>
                    </a:ext>
                  </a:extLst>
                </a:gridCol>
                <a:gridCol w="1188153">
                  <a:extLst>
                    <a:ext uri="{9D8B030D-6E8A-4147-A177-3AD203B41FA5}">
                      <a16:colId xmlns:a16="http://schemas.microsoft.com/office/drawing/2014/main" val="3197445736"/>
                    </a:ext>
                  </a:extLst>
                </a:gridCol>
                <a:gridCol w="1188153">
                  <a:extLst>
                    <a:ext uri="{9D8B030D-6E8A-4147-A177-3AD203B41FA5}">
                      <a16:colId xmlns:a16="http://schemas.microsoft.com/office/drawing/2014/main" val="4049692990"/>
                    </a:ext>
                  </a:extLst>
                </a:gridCol>
              </a:tblGrid>
              <a:tr h="386664">
                <a:tc gridSpan="7">
                  <a:txBody>
                    <a:bodyPr/>
                    <a:lstStyle/>
                    <a:p>
                      <a:r>
                        <a:rPr lang="de-DE" sz="1100" dirty="0">
                          <a:latin typeface="Calibri" panose="020F0502020204030204" pitchFamily="34" charset="0"/>
                          <a:cs typeface="Calibri" panose="020F0502020204030204" pitchFamily="34" charset="0"/>
                        </a:rPr>
                        <a:t>„Car </a:t>
                      </a:r>
                      <a:r>
                        <a:rPr lang="de-DE" sz="1100" dirty="0" err="1">
                          <a:latin typeface="Calibri" panose="020F0502020204030204" pitchFamily="34" charset="0"/>
                          <a:cs typeface="Calibri" panose="020F0502020204030204" pitchFamily="34" charset="0"/>
                        </a:rPr>
                        <a:t>to</a:t>
                      </a:r>
                      <a:r>
                        <a:rPr lang="de-DE" sz="1100" dirty="0">
                          <a:latin typeface="Calibri" panose="020F0502020204030204" pitchFamily="34" charset="0"/>
                          <a:cs typeface="Calibri" panose="020F0502020204030204" pitchFamily="34" charset="0"/>
                        </a:rPr>
                        <a:t> </a:t>
                      </a:r>
                      <a:r>
                        <a:rPr lang="de-DE" sz="1100" dirty="0" err="1">
                          <a:latin typeface="Calibri" panose="020F0502020204030204" pitchFamily="34" charset="0"/>
                          <a:cs typeface="Calibri" panose="020F0502020204030204" pitchFamily="34" charset="0"/>
                        </a:rPr>
                        <a:t>car</a:t>
                      </a:r>
                      <a:r>
                        <a:rPr lang="de-DE" sz="1100" dirty="0">
                          <a:latin typeface="Calibri" panose="020F0502020204030204" pitchFamily="34" charset="0"/>
                          <a:cs typeface="Calibri" panose="020F0502020204030204" pitchFamily="34" charset="0"/>
                        </a:rPr>
                        <a:t>“</a:t>
                      </a:r>
                    </a:p>
                  </a:txBody>
                  <a:tcPr/>
                </a:tc>
                <a:tc hMerge="1">
                  <a:txBody>
                    <a:bodyPr/>
                    <a:lstStyle/>
                    <a:p>
                      <a:endParaRPr lang="de-DE" sz="1200" dirty="0">
                        <a:latin typeface="Calibri" panose="020F0502020204030204" pitchFamily="34" charset="0"/>
                        <a:cs typeface="Calibri" panose="020F0502020204030204" pitchFamily="34" charset="0"/>
                      </a:endParaRPr>
                    </a:p>
                  </a:txBody>
                  <a:tcPr/>
                </a:tc>
                <a:tc hMerge="1">
                  <a:txBody>
                    <a:bodyPr/>
                    <a:lstStyle/>
                    <a:p>
                      <a:endParaRPr lang="de-DE" sz="1200" dirty="0">
                        <a:latin typeface="Calibri" panose="020F0502020204030204" pitchFamily="34" charset="0"/>
                        <a:cs typeface="Calibri" panose="020F0502020204030204" pitchFamily="34" charset="0"/>
                      </a:endParaRPr>
                    </a:p>
                  </a:txBody>
                  <a:tcPr/>
                </a:tc>
                <a:tc hMerge="1">
                  <a:txBody>
                    <a:bodyPr/>
                    <a:lstStyle/>
                    <a:p>
                      <a:endParaRPr lang="de-DE" sz="1200" dirty="0">
                        <a:latin typeface="Calibri" panose="020F0502020204030204" pitchFamily="34" charset="0"/>
                        <a:cs typeface="Calibri" panose="020F0502020204030204" pitchFamily="34" charset="0"/>
                      </a:endParaRPr>
                    </a:p>
                  </a:txBody>
                  <a:tcPr/>
                </a:tc>
                <a:tc hMerge="1">
                  <a:txBody>
                    <a:bodyPr/>
                    <a:lstStyle/>
                    <a:p>
                      <a:endParaRPr lang="de-DE" sz="1200" dirty="0">
                        <a:latin typeface="Calibri" panose="020F0502020204030204" pitchFamily="34" charset="0"/>
                        <a:cs typeface="Calibri" panose="020F0502020204030204" pitchFamily="34" charset="0"/>
                      </a:endParaRPr>
                    </a:p>
                  </a:txBody>
                  <a:tcPr/>
                </a:tc>
                <a:tc hMerge="1">
                  <a:txBody>
                    <a:bodyPr/>
                    <a:lstStyle/>
                    <a:p>
                      <a:endParaRPr lang="de-DE" sz="1200" dirty="0">
                        <a:latin typeface="Calibri" panose="020F0502020204030204" pitchFamily="34" charset="0"/>
                        <a:cs typeface="Calibri" panose="020F0502020204030204" pitchFamily="34" charset="0"/>
                      </a:endParaRPr>
                    </a:p>
                  </a:txBody>
                  <a:tcPr/>
                </a:tc>
                <a:tc hMerge="1">
                  <a:txBody>
                    <a:bodyPr/>
                    <a:lstStyle/>
                    <a:p>
                      <a:endParaRPr lang="de-DE" sz="12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871888956"/>
                  </a:ext>
                </a:extLst>
              </a:tr>
              <a:tr h="386664">
                <a:tc>
                  <a:txBody>
                    <a:bodyPr/>
                    <a:lstStyle/>
                    <a:p>
                      <a:endParaRPr lang="de-DE" sz="1100" dirty="0">
                        <a:latin typeface="Calibri" panose="020F0502020204030204" pitchFamily="34" charset="0"/>
                        <a:cs typeface="Calibri" panose="020F0502020204030204" pitchFamily="34" charset="0"/>
                      </a:endParaRPr>
                    </a:p>
                  </a:txBody>
                  <a:tcPr/>
                </a:tc>
                <a:tc>
                  <a:txBody>
                    <a:bodyPr/>
                    <a:lstStyle/>
                    <a:p>
                      <a:r>
                        <a:rPr lang="de-DE" sz="1100" dirty="0">
                          <a:solidFill>
                            <a:schemeClr val="bg1"/>
                          </a:solidFill>
                          <a:latin typeface="Calibri" panose="020F0502020204030204" pitchFamily="34" charset="0"/>
                          <a:cs typeface="Calibri" panose="020F0502020204030204" pitchFamily="34" charset="0"/>
                        </a:rPr>
                        <a:t>25</a:t>
                      </a:r>
                    </a:p>
                    <a:p>
                      <a:r>
                        <a:rPr lang="de-DE" sz="1100" dirty="0" err="1">
                          <a:solidFill>
                            <a:schemeClr val="bg1"/>
                          </a:solidFill>
                          <a:latin typeface="Calibri" panose="020F0502020204030204" pitchFamily="34" charset="0"/>
                          <a:cs typeface="Calibri" panose="020F0502020204030204" pitchFamily="34" charset="0"/>
                        </a:rPr>
                        <a:t>Production</a:t>
                      </a:r>
                      <a:r>
                        <a:rPr lang="de-DE" sz="1100" dirty="0">
                          <a:solidFill>
                            <a:schemeClr val="bg1"/>
                          </a:solidFill>
                          <a:latin typeface="Calibri" panose="020F0502020204030204" pitchFamily="34" charset="0"/>
                          <a:cs typeface="Calibri" panose="020F0502020204030204" pitchFamily="34" charset="0"/>
                        </a:rPr>
                        <a:t> </a:t>
                      </a:r>
                      <a:r>
                        <a:rPr lang="de-DE" sz="1100" dirty="0" err="1">
                          <a:solidFill>
                            <a:schemeClr val="bg1"/>
                          </a:solidFill>
                          <a:latin typeface="Calibri" panose="020F0502020204030204" pitchFamily="34" charset="0"/>
                          <a:cs typeface="Calibri" panose="020F0502020204030204" pitchFamily="34" charset="0"/>
                        </a:rPr>
                        <a:t>of</a:t>
                      </a:r>
                      <a:r>
                        <a:rPr lang="de-DE" sz="1100" dirty="0">
                          <a:solidFill>
                            <a:schemeClr val="bg1"/>
                          </a:solidFill>
                          <a:latin typeface="Calibri" panose="020F0502020204030204" pitchFamily="34" charset="0"/>
                          <a:cs typeface="Calibri" panose="020F0502020204030204" pitchFamily="34" charset="0"/>
                        </a:rPr>
                        <a:t> passenger </a:t>
                      </a:r>
                      <a:r>
                        <a:rPr lang="de-DE" sz="1100" dirty="0" err="1">
                          <a:solidFill>
                            <a:schemeClr val="bg1"/>
                          </a:solidFill>
                          <a:latin typeface="Calibri" panose="020F0502020204030204" pitchFamily="34" charset="0"/>
                          <a:cs typeface="Calibri" panose="020F0502020204030204" pitchFamily="34" charset="0"/>
                        </a:rPr>
                        <a:t>cars</a:t>
                      </a:r>
                      <a:r>
                        <a:rPr lang="de-DE" sz="1100" dirty="0">
                          <a:solidFill>
                            <a:schemeClr val="bg1"/>
                          </a:solidFill>
                          <a:latin typeface="Calibri" panose="020F0502020204030204" pitchFamily="34" charset="0"/>
                          <a:cs typeface="Calibri" panose="020F0502020204030204" pitchFamily="34" charset="0"/>
                        </a:rPr>
                        <a:t> </a:t>
                      </a:r>
                      <a:r>
                        <a:rPr lang="de-DE" sz="1100" dirty="0" err="1">
                          <a:solidFill>
                            <a:schemeClr val="bg1"/>
                          </a:solidFill>
                          <a:latin typeface="Calibri" panose="020F0502020204030204" pitchFamily="34" charset="0"/>
                          <a:cs typeface="Calibri" panose="020F0502020204030204" pitchFamily="34" charset="0"/>
                        </a:rPr>
                        <a:t>with</a:t>
                      </a:r>
                      <a:r>
                        <a:rPr lang="de-DE" sz="1100" dirty="0">
                          <a:solidFill>
                            <a:schemeClr val="bg1"/>
                          </a:solidFill>
                          <a:latin typeface="Calibri" panose="020F0502020204030204" pitchFamily="34" charset="0"/>
                          <a:cs typeface="Calibri" panose="020F0502020204030204" pitchFamily="34" charset="0"/>
                        </a:rPr>
                        <a:t> </a:t>
                      </a:r>
                      <a:r>
                        <a:rPr lang="de-DE" sz="1100" dirty="0" err="1">
                          <a:solidFill>
                            <a:schemeClr val="bg1"/>
                          </a:solidFill>
                          <a:latin typeface="Calibri" panose="020F0502020204030204" pitchFamily="34" charset="0"/>
                          <a:cs typeface="Calibri" panose="020F0502020204030204" pitchFamily="34" charset="0"/>
                        </a:rPr>
                        <a:t>combustion</a:t>
                      </a:r>
                      <a:r>
                        <a:rPr lang="de-DE" sz="1100" dirty="0">
                          <a:solidFill>
                            <a:schemeClr val="bg1"/>
                          </a:solidFill>
                          <a:latin typeface="Calibri" panose="020F0502020204030204" pitchFamily="34" charset="0"/>
                          <a:cs typeface="Calibri" panose="020F0502020204030204" pitchFamily="34" charset="0"/>
                        </a:rPr>
                        <a:t> </a:t>
                      </a:r>
                      <a:r>
                        <a:rPr lang="de-DE" sz="1100" dirty="0" err="1">
                          <a:solidFill>
                            <a:schemeClr val="bg1"/>
                          </a:solidFill>
                          <a:latin typeface="Calibri" panose="020F0502020204030204" pitchFamily="34" charset="0"/>
                          <a:cs typeface="Calibri" panose="020F0502020204030204" pitchFamily="34" charset="0"/>
                        </a:rPr>
                        <a:t>engine</a:t>
                      </a:r>
                      <a:endParaRPr lang="de-DE" sz="1100" dirty="0">
                        <a:solidFill>
                          <a:schemeClr val="bg1"/>
                        </a:solidFill>
                        <a:latin typeface="Calibri" panose="020F0502020204030204" pitchFamily="34" charset="0"/>
                        <a:cs typeface="Calibri" panose="020F0502020204030204" pitchFamily="34" charset="0"/>
                      </a:endParaRPr>
                    </a:p>
                  </a:txBody>
                  <a:tcPr>
                    <a:solidFill>
                      <a:schemeClr val="accent1"/>
                    </a:solidFill>
                  </a:tcPr>
                </a:tc>
                <a:tc>
                  <a:txBody>
                    <a:bodyPr/>
                    <a:lstStyle/>
                    <a:p>
                      <a:r>
                        <a:rPr lang="de-DE" sz="1100" dirty="0">
                          <a:solidFill>
                            <a:schemeClr val="bg1"/>
                          </a:solidFill>
                          <a:latin typeface="Calibri" panose="020F0502020204030204" pitchFamily="34" charset="0"/>
                          <a:cs typeface="Calibri" panose="020F0502020204030204" pitchFamily="34" charset="0"/>
                        </a:rPr>
                        <a:t>26</a:t>
                      </a:r>
                    </a:p>
                    <a:p>
                      <a:r>
                        <a:rPr lang="de-DE" sz="1100" dirty="0" err="1">
                          <a:solidFill>
                            <a:schemeClr val="bg1"/>
                          </a:solidFill>
                          <a:latin typeface="Calibri" panose="020F0502020204030204" pitchFamily="34" charset="0"/>
                          <a:cs typeface="Calibri" panose="020F0502020204030204" pitchFamily="34" charset="0"/>
                        </a:rPr>
                        <a:t>Production</a:t>
                      </a:r>
                      <a:r>
                        <a:rPr lang="de-DE" sz="1100" dirty="0">
                          <a:solidFill>
                            <a:schemeClr val="bg1"/>
                          </a:solidFill>
                          <a:latin typeface="Calibri" panose="020F0502020204030204" pitchFamily="34" charset="0"/>
                          <a:cs typeface="Calibri" panose="020F0502020204030204" pitchFamily="34" charset="0"/>
                        </a:rPr>
                        <a:t> </a:t>
                      </a:r>
                      <a:r>
                        <a:rPr lang="de-DE" sz="1100" dirty="0" err="1">
                          <a:solidFill>
                            <a:schemeClr val="bg1"/>
                          </a:solidFill>
                          <a:latin typeface="Calibri" panose="020F0502020204030204" pitchFamily="34" charset="0"/>
                          <a:cs typeface="Calibri" panose="020F0502020204030204" pitchFamily="34" charset="0"/>
                        </a:rPr>
                        <a:t>of</a:t>
                      </a:r>
                      <a:r>
                        <a:rPr lang="de-DE" sz="1100" dirty="0">
                          <a:solidFill>
                            <a:schemeClr val="bg1"/>
                          </a:solidFill>
                          <a:latin typeface="Calibri" panose="020F0502020204030204" pitchFamily="34" charset="0"/>
                          <a:cs typeface="Calibri" panose="020F0502020204030204" pitchFamily="34" charset="0"/>
                        </a:rPr>
                        <a:t> </a:t>
                      </a:r>
                      <a:r>
                        <a:rPr lang="de-DE" sz="1100" dirty="0" err="1">
                          <a:solidFill>
                            <a:schemeClr val="bg1"/>
                          </a:solidFill>
                          <a:latin typeface="Calibri" panose="020F0502020204030204" pitchFamily="34" charset="0"/>
                          <a:cs typeface="Calibri" panose="020F0502020204030204" pitchFamily="34" charset="0"/>
                        </a:rPr>
                        <a:t>electricity</a:t>
                      </a:r>
                      <a:r>
                        <a:rPr lang="de-DE" sz="1100" dirty="0">
                          <a:solidFill>
                            <a:schemeClr val="bg1"/>
                          </a:solidFill>
                          <a:latin typeface="Calibri" panose="020F0502020204030204" pitchFamily="34" charset="0"/>
                          <a:cs typeface="Calibri" panose="020F0502020204030204" pitchFamily="34" charset="0"/>
                        </a:rPr>
                        <a:t> passenger </a:t>
                      </a:r>
                      <a:r>
                        <a:rPr lang="de-DE" sz="1100" dirty="0" err="1">
                          <a:solidFill>
                            <a:schemeClr val="bg1"/>
                          </a:solidFill>
                          <a:latin typeface="Calibri" panose="020F0502020204030204" pitchFamily="34" charset="0"/>
                          <a:cs typeface="Calibri" panose="020F0502020204030204" pitchFamily="34" charset="0"/>
                        </a:rPr>
                        <a:t>cars</a:t>
                      </a:r>
                      <a:endParaRPr lang="de-DE" sz="1100" dirty="0">
                        <a:solidFill>
                          <a:schemeClr val="bg1"/>
                        </a:solidFill>
                        <a:latin typeface="Calibri" panose="020F0502020204030204" pitchFamily="34" charset="0"/>
                        <a:cs typeface="Calibri" panose="020F0502020204030204" pitchFamily="34" charset="0"/>
                      </a:endParaRPr>
                    </a:p>
                  </a:txBody>
                  <a:tcPr>
                    <a:solidFill>
                      <a:schemeClr val="accent1"/>
                    </a:solidFill>
                  </a:tcPr>
                </a:tc>
                <a:tc>
                  <a:txBody>
                    <a:bodyPr/>
                    <a:lstStyle/>
                    <a:p>
                      <a:r>
                        <a:rPr lang="de-DE" sz="1100" dirty="0">
                          <a:solidFill>
                            <a:schemeClr val="bg1"/>
                          </a:solidFill>
                          <a:latin typeface="Calibri" panose="020F0502020204030204" pitchFamily="34" charset="0"/>
                          <a:cs typeface="Calibri" panose="020F0502020204030204" pitchFamily="34" charset="0"/>
                        </a:rPr>
                        <a:t>27</a:t>
                      </a:r>
                    </a:p>
                    <a:p>
                      <a:r>
                        <a:rPr lang="de-DE" sz="1100" dirty="0" err="1">
                          <a:solidFill>
                            <a:schemeClr val="bg1"/>
                          </a:solidFill>
                          <a:latin typeface="Calibri" panose="020F0502020204030204" pitchFamily="34" charset="0"/>
                          <a:cs typeface="Calibri" panose="020F0502020204030204" pitchFamily="34" charset="0"/>
                        </a:rPr>
                        <a:t>Production</a:t>
                      </a:r>
                      <a:r>
                        <a:rPr lang="de-DE" sz="1100" dirty="0">
                          <a:solidFill>
                            <a:schemeClr val="bg1"/>
                          </a:solidFill>
                          <a:latin typeface="Calibri" panose="020F0502020204030204" pitchFamily="34" charset="0"/>
                          <a:cs typeface="Calibri" panose="020F0502020204030204" pitchFamily="34" charset="0"/>
                        </a:rPr>
                        <a:t> </a:t>
                      </a:r>
                      <a:r>
                        <a:rPr lang="de-DE" sz="1100" dirty="0" err="1">
                          <a:solidFill>
                            <a:schemeClr val="bg1"/>
                          </a:solidFill>
                          <a:latin typeface="Calibri" panose="020F0502020204030204" pitchFamily="34" charset="0"/>
                          <a:cs typeface="Calibri" panose="020F0502020204030204" pitchFamily="34" charset="0"/>
                        </a:rPr>
                        <a:t>of</a:t>
                      </a:r>
                      <a:r>
                        <a:rPr lang="de-DE" sz="1100" dirty="0">
                          <a:solidFill>
                            <a:schemeClr val="bg1"/>
                          </a:solidFill>
                          <a:latin typeface="Calibri" panose="020F0502020204030204" pitchFamily="34" charset="0"/>
                          <a:cs typeface="Calibri" panose="020F0502020204030204" pitchFamily="34" charset="0"/>
                        </a:rPr>
                        <a:t> </a:t>
                      </a:r>
                      <a:r>
                        <a:rPr lang="de-DE" sz="1100" dirty="0" err="1">
                          <a:solidFill>
                            <a:schemeClr val="bg1"/>
                          </a:solidFill>
                          <a:latin typeface="Calibri" panose="020F0502020204030204" pitchFamily="34" charset="0"/>
                          <a:cs typeface="Calibri" panose="020F0502020204030204" pitchFamily="34" charset="0"/>
                        </a:rPr>
                        <a:t>trucks</a:t>
                      </a:r>
                      <a:r>
                        <a:rPr lang="de-DE" sz="1100" dirty="0">
                          <a:solidFill>
                            <a:schemeClr val="bg1"/>
                          </a:solidFill>
                          <a:latin typeface="Calibri" panose="020F0502020204030204" pitchFamily="34" charset="0"/>
                          <a:cs typeface="Calibri" panose="020F0502020204030204" pitchFamily="34" charset="0"/>
                        </a:rPr>
                        <a:t> </a:t>
                      </a:r>
                      <a:r>
                        <a:rPr lang="de-DE" sz="1100" dirty="0" err="1">
                          <a:solidFill>
                            <a:schemeClr val="bg1"/>
                          </a:solidFill>
                          <a:latin typeface="Calibri" panose="020F0502020204030204" pitchFamily="34" charset="0"/>
                          <a:cs typeface="Calibri" panose="020F0502020204030204" pitchFamily="34" charset="0"/>
                        </a:rPr>
                        <a:t>with</a:t>
                      </a:r>
                      <a:r>
                        <a:rPr lang="de-DE" sz="1100" dirty="0">
                          <a:solidFill>
                            <a:schemeClr val="bg1"/>
                          </a:solidFill>
                          <a:latin typeface="Calibri" panose="020F0502020204030204" pitchFamily="34" charset="0"/>
                          <a:cs typeface="Calibri" panose="020F0502020204030204" pitchFamily="34" charset="0"/>
                        </a:rPr>
                        <a:t> </a:t>
                      </a:r>
                      <a:r>
                        <a:rPr lang="de-DE" sz="1100" dirty="0" err="1">
                          <a:solidFill>
                            <a:schemeClr val="bg1"/>
                          </a:solidFill>
                          <a:latin typeface="Calibri" panose="020F0502020204030204" pitchFamily="34" charset="0"/>
                          <a:cs typeface="Calibri" panose="020F0502020204030204" pitchFamily="34" charset="0"/>
                        </a:rPr>
                        <a:t>combustion</a:t>
                      </a:r>
                      <a:r>
                        <a:rPr lang="de-DE" sz="1100" dirty="0">
                          <a:solidFill>
                            <a:schemeClr val="bg1"/>
                          </a:solidFill>
                          <a:latin typeface="Calibri" panose="020F0502020204030204" pitchFamily="34" charset="0"/>
                          <a:cs typeface="Calibri" panose="020F0502020204030204" pitchFamily="34" charset="0"/>
                        </a:rPr>
                        <a:t> </a:t>
                      </a:r>
                      <a:r>
                        <a:rPr lang="de-DE" sz="1100" dirty="0" err="1">
                          <a:solidFill>
                            <a:schemeClr val="bg1"/>
                          </a:solidFill>
                          <a:latin typeface="Calibri" panose="020F0502020204030204" pitchFamily="34" charset="0"/>
                          <a:cs typeface="Calibri" panose="020F0502020204030204" pitchFamily="34" charset="0"/>
                        </a:rPr>
                        <a:t>engine</a:t>
                      </a:r>
                      <a:endParaRPr lang="de-DE" sz="1100" dirty="0">
                        <a:solidFill>
                          <a:schemeClr val="bg1"/>
                        </a:solidFill>
                        <a:latin typeface="Calibri" panose="020F0502020204030204" pitchFamily="34" charset="0"/>
                        <a:cs typeface="Calibri" panose="020F0502020204030204" pitchFamily="34" charset="0"/>
                      </a:endParaRPr>
                    </a:p>
                  </a:txBody>
                  <a:tcPr>
                    <a:solidFill>
                      <a:schemeClr val="accent1"/>
                    </a:solidFill>
                  </a:tcPr>
                </a:tc>
                <a:tc>
                  <a:txBody>
                    <a:bodyPr/>
                    <a:lstStyle/>
                    <a:p>
                      <a:r>
                        <a:rPr lang="de-DE" sz="1100" dirty="0">
                          <a:solidFill>
                            <a:schemeClr val="bg1"/>
                          </a:solidFill>
                          <a:latin typeface="Calibri" panose="020F0502020204030204" pitchFamily="34" charset="0"/>
                          <a:cs typeface="Calibri" panose="020F0502020204030204" pitchFamily="34" charset="0"/>
                        </a:rPr>
                        <a:t>28</a:t>
                      </a:r>
                    </a:p>
                    <a:p>
                      <a:r>
                        <a:rPr lang="de-DE" sz="1100" dirty="0" err="1">
                          <a:solidFill>
                            <a:schemeClr val="bg1"/>
                          </a:solidFill>
                          <a:latin typeface="Calibri" panose="020F0502020204030204" pitchFamily="34" charset="0"/>
                          <a:cs typeface="Calibri" panose="020F0502020204030204" pitchFamily="34" charset="0"/>
                        </a:rPr>
                        <a:t>Production</a:t>
                      </a:r>
                      <a:r>
                        <a:rPr lang="de-DE" sz="1100" dirty="0">
                          <a:solidFill>
                            <a:schemeClr val="bg1"/>
                          </a:solidFill>
                          <a:latin typeface="Calibri" panose="020F0502020204030204" pitchFamily="34" charset="0"/>
                          <a:cs typeface="Calibri" panose="020F0502020204030204" pitchFamily="34" charset="0"/>
                        </a:rPr>
                        <a:t> </a:t>
                      </a:r>
                      <a:r>
                        <a:rPr lang="de-DE" sz="1100" dirty="0" err="1">
                          <a:solidFill>
                            <a:schemeClr val="bg1"/>
                          </a:solidFill>
                          <a:latin typeface="Calibri" panose="020F0502020204030204" pitchFamily="34" charset="0"/>
                          <a:cs typeface="Calibri" panose="020F0502020204030204" pitchFamily="34" charset="0"/>
                        </a:rPr>
                        <a:t>of</a:t>
                      </a:r>
                      <a:r>
                        <a:rPr lang="de-DE" sz="1100" dirty="0">
                          <a:solidFill>
                            <a:schemeClr val="bg1"/>
                          </a:solidFill>
                          <a:latin typeface="Calibri" panose="020F0502020204030204" pitchFamily="34" charset="0"/>
                          <a:cs typeface="Calibri" panose="020F0502020204030204" pitchFamily="34" charset="0"/>
                        </a:rPr>
                        <a:t> </a:t>
                      </a:r>
                      <a:r>
                        <a:rPr lang="de-DE" sz="1100" dirty="0" err="1">
                          <a:solidFill>
                            <a:schemeClr val="bg1"/>
                          </a:solidFill>
                          <a:latin typeface="Calibri" panose="020F0502020204030204" pitchFamily="34" charset="0"/>
                          <a:cs typeface="Calibri" panose="020F0502020204030204" pitchFamily="34" charset="0"/>
                        </a:rPr>
                        <a:t>electricity</a:t>
                      </a:r>
                      <a:r>
                        <a:rPr lang="de-DE" sz="1100" dirty="0">
                          <a:solidFill>
                            <a:schemeClr val="bg1"/>
                          </a:solidFill>
                          <a:latin typeface="Calibri" panose="020F0502020204030204" pitchFamily="34" charset="0"/>
                          <a:cs typeface="Calibri" panose="020F0502020204030204" pitchFamily="34" charset="0"/>
                        </a:rPr>
                        <a:t> </a:t>
                      </a:r>
                      <a:r>
                        <a:rPr lang="de-DE" sz="1100" dirty="0" err="1">
                          <a:solidFill>
                            <a:schemeClr val="bg1"/>
                          </a:solidFill>
                          <a:latin typeface="Calibri" panose="020F0502020204030204" pitchFamily="34" charset="0"/>
                          <a:cs typeface="Calibri" panose="020F0502020204030204" pitchFamily="34" charset="0"/>
                        </a:rPr>
                        <a:t>trucks</a:t>
                      </a:r>
                      <a:endParaRPr lang="de-DE" sz="1100" dirty="0">
                        <a:solidFill>
                          <a:schemeClr val="bg1"/>
                        </a:solidFill>
                        <a:latin typeface="Calibri" panose="020F0502020204030204" pitchFamily="34" charset="0"/>
                        <a:cs typeface="Calibri" panose="020F0502020204030204" pitchFamily="34" charset="0"/>
                      </a:endParaRPr>
                    </a:p>
                  </a:txBody>
                  <a:tcPr>
                    <a:solidFill>
                      <a:schemeClr val="accent1"/>
                    </a:solidFill>
                  </a:tcPr>
                </a:tc>
                <a:tc>
                  <a:txBody>
                    <a:bodyPr/>
                    <a:lstStyle/>
                    <a:p>
                      <a:r>
                        <a:rPr lang="de-DE" sz="1100" dirty="0">
                          <a:solidFill>
                            <a:schemeClr val="bg1"/>
                          </a:solidFill>
                          <a:latin typeface="Calibri" panose="020F0502020204030204" pitchFamily="34" charset="0"/>
                          <a:cs typeface="Calibri" panose="020F0502020204030204" pitchFamily="34" charset="0"/>
                        </a:rPr>
                        <a:t>29</a:t>
                      </a:r>
                    </a:p>
                    <a:p>
                      <a:r>
                        <a:rPr lang="de-DE" sz="1100" dirty="0" err="1">
                          <a:solidFill>
                            <a:schemeClr val="bg1"/>
                          </a:solidFill>
                          <a:latin typeface="Calibri" panose="020F0502020204030204" pitchFamily="34" charset="0"/>
                          <a:cs typeface="Calibri" panose="020F0502020204030204" pitchFamily="34" charset="0"/>
                        </a:rPr>
                        <a:t>Production</a:t>
                      </a:r>
                      <a:r>
                        <a:rPr lang="de-DE" sz="1100" dirty="0">
                          <a:solidFill>
                            <a:schemeClr val="bg1"/>
                          </a:solidFill>
                          <a:latin typeface="Calibri" panose="020F0502020204030204" pitchFamily="34" charset="0"/>
                          <a:cs typeface="Calibri" panose="020F0502020204030204" pitchFamily="34" charset="0"/>
                        </a:rPr>
                        <a:t> </a:t>
                      </a:r>
                      <a:r>
                        <a:rPr lang="de-DE" sz="1100" dirty="0" err="1">
                          <a:solidFill>
                            <a:schemeClr val="bg1"/>
                          </a:solidFill>
                          <a:latin typeface="Calibri" panose="020F0502020204030204" pitchFamily="34" charset="0"/>
                          <a:cs typeface="Calibri" panose="020F0502020204030204" pitchFamily="34" charset="0"/>
                        </a:rPr>
                        <a:t>of</a:t>
                      </a:r>
                      <a:r>
                        <a:rPr lang="de-DE" sz="1100" dirty="0">
                          <a:solidFill>
                            <a:schemeClr val="bg1"/>
                          </a:solidFill>
                          <a:latin typeface="Calibri" panose="020F0502020204030204" pitchFamily="34" charset="0"/>
                          <a:cs typeface="Calibri" panose="020F0502020204030204" pitchFamily="34" charset="0"/>
                        </a:rPr>
                        <a:t> </a:t>
                      </a:r>
                      <a:r>
                        <a:rPr lang="de-DE" sz="1100" dirty="0" err="1">
                          <a:solidFill>
                            <a:schemeClr val="bg1"/>
                          </a:solidFill>
                          <a:latin typeface="Calibri" panose="020F0502020204030204" pitchFamily="34" charset="0"/>
                          <a:cs typeface="Calibri" panose="020F0502020204030204" pitchFamily="34" charset="0"/>
                        </a:rPr>
                        <a:t>trailers</a:t>
                      </a:r>
                      <a:endParaRPr lang="de-DE" sz="1100" dirty="0">
                        <a:solidFill>
                          <a:schemeClr val="bg1"/>
                        </a:solidFill>
                        <a:latin typeface="Calibri" panose="020F0502020204030204" pitchFamily="34" charset="0"/>
                        <a:cs typeface="Calibri" panose="020F0502020204030204" pitchFamily="34" charset="0"/>
                      </a:endParaRPr>
                    </a:p>
                  </a:txBody>
                  <a:tcPr>
                    <a:solidFill>
                      <a:schemeClr val="accent1"/>
                    </a:solidFill>
                  </a:tcPr>
                </a:tc>
                <a:tc>
                  <a:txBody>
                    <a:bodyPr/>
                    <a:lstStyle/>
                    <a:p>
                      <a:r>
                        <a:rPr lang="de-DE" sz="1100" dirty="0">
                          <a:solidFill>
                            <a:schemeClr val="bg1"/>
                          </a:solidFill>
                          <a:latin typeface="Calibri" panose="020F0502020204030204" pitchFamily="34" charset="0"/>
                          <a:cs typeface="Calibri" panose="020F0502020204030204" pitchFamily="34" charset="0"/>
                        </a:rPr>
                        <a:t>30</a:t>
                      </a:r>
                    </a:p>
                    <a:p>
                      <a:r>
                        <a:rPr lang="de-DE" sz="1100" dirty="0" err="1">
                          <a:solidFill>
                            <a:schemeClr val="bg1"/>
                          </a:solidFill>
                          <a:latin typeface="Calibri" panose="020F0502020204030204" pitchFamily="34" charset="0"/>
                          <a:cs typeface="Calibri" panose="020F0502020204030204" pitchFamily="34" charset="0"/>
                        </a:rPr>
                        <a:t>Production</a:t>
                      </a:r>
                      <a:r>
                        <a:rPr lang="de-DE" sz="1100" dirty="0">
                          <a:solidFill>
                            <a:schemeClr val="bg1"/>
                          </a:solidFill>
                          <a:latin typeface="Calibri" panose="020F0502020204030204" pitchFamily="34" charset="0"/>
                          <a:cs typeface="Calibri" panose="020F0502020204030204" pitchFamily="34" charset="0"/>
                        </a:rPr>
                        <a:t> </a:t>
                      </a:r>
                      <a:r>
                        <a:rPr lang="de-DE" sz="1100" dirty="0" err="1">
                          <a:solidFill>
                            <a:schemeClr val="bg1"/>
                          </a:solidFill>
                          <a:latin typeface="Calibri" panose="020F0502020204030204" pitchFamily="34" charset="0"/>
                          <a:cs typeface="Calibri" panose="020F0502020204030204" pitchFamily="34" charset="0"/>
                        </a:rPr>
                        <a:t>of</a:t>
                      </a:r>
                      <a:r>
                        <a:rPr lang="de-DE" sz="1100" dirty="0">
                          <a:solidFill>
                            <a:schemeClr val="bg1"/>
                          </a:solidFill>
                          <a:latin typeface="Calibri" panose="020F0502020204030204" pitchFamily="34" charset="0"/>
                          <a:cs typeface="Calibri" panose="020F0502020204030204" pitchFamily="34" charset="0"/>
                        </a:rPr>
                        <a:t> </a:t>
                      </a:r>
                      <a:r>
                        <a:rPr lang="de-DE" sz="1100" dirty="0" err="1">
                          <a:solidFill>
                            <a:schemeClr val="bg1"/>
                          </a:solidFill>
                          <a:latin typeface="Calibri" panose="020F0502020204030204" pitchFamily="34" charset="0"/>
                          <a:cs typeface="Calibri" panose="020F0502020204030204" pitchFamily="34" charset="0"/>
                        </a:rPr>
                        <a:t>parts</a:t>
                      </a:r>
                      <a:r>
                        <a:rPr lang="de-DE" sz="1100" dirty="0">
                          <a:solidFill>
                            <a:schemeClr val="bg1"/>
                          </a:solidFill>
                          <a:latin typeface="Calibri" panose="020F0502020204030204" pitchFamily="34" charset="0"/>
                          <a:cs typeface="Calibri" panose="020F0502020204030204" pitchFamily="34" charset="0"/>
                        </a:rPr>
                        <a:t> </a:t>
                      </a:r>
                      <a:r>
                        <a:rPr lang="de-DE" sz="1100" dirty="0" err="1">
                          <a:solidFill>
                            <a:schemeClr val="bg1"/>
                          </a:solidFill>
                          <a:latin typeface="Calibri" panose="020F0502020204030204" pitchFamily="34" charset="0"/>
                          <a:cs typeface="Calibri" panose="020F0502020204030204" pitchFamily="34" charset="0"/>
                        </a:rPr>
                        <a:t>for</a:t>
                      </a:r>
                      <a:r>
                        <a:rPr lang="de-DE" sz="1100" dirty="0">
                          <a:solidFill>
                            <a:schemeClr val="bg1"/>
                          </a:solidFill>
                          <a:latin typeface="Calibri" panose="020F0502020204030204" pitchFamily="34" charset="0"/>
                          <a:cs typeface="Calibri" panose="020F0502020204030204" pitchFamily="34" charset="0"/>
                        </a:rPr>
                        <a:t> </a:t>
                      </a:r>
                      <a:r>
                        <a:rPr lang="de-DE" sz="1100" dirty="0" err="1">
                          <a:solidFill>
                            <a:schemeClr val="bg1"/>
                          </a:solidFill>
                          <a:latin typeface="Calibri" panose="020F0502020204030204" pitchFamily="34" charset="0"/>
                          <a:cs typeface="Calibri" panose="020F0502020204030204" pitchFamily="34" charset="0"/>
                        </a:rPr>
                        <a:t>vehicles</a:t>
                      </a:r>
                      <a:endParaRPr lang="de-DE" sz="1100" dirty="0">
                        <a:solidFill>
                          <a:schemeClr val="bg1"/>
                        </a:solidFill>
                        <a:latin typeface="Calibri" panose="020F0502020204030204" pitchFamily="34" charset="0"/>
                        <a:cs typeface="Calibri" panose="020F0502020204030204" pitchFamily="34" charset="0"/>
                      </a:endParaRPr>
                    </a:p>
                  </a:txBody>
                  <a:tcPr>
                    <a:solidFill>
                      <a:schemeClr val="accent1"/>
                    </a:solidFill>
                  </a:tcPr>
                </a:tc>
                <a:extLst>
                  <a:ext uri="{0D108BD9-81ED-4DB2-BD59-A6C34878D82A}">
                    <a16:rowId xmlns:a16="http://schemas.microsoft.com/office/drawing/2014/main" val="4074614854"/>
                  </a:ext>
                </a:extLst>
              </a:tr>
              <a:tr h="3866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100" dirty="0">
                          <a:latin typeface="Calibri" panose="020F0502020204030204" pitchFamily="34" charset="0"/>
                          <a:cs typeface="Calibri" panose="020F0502020204030204" pitchFamily="34" charset="0"/>
                        </a:rPr>
                        <a:t>25 </a:t>
                      </a:r>
                      <a:r>
                        <a:rPr lang="de-DE" sz="1100" dirty="0" err="1">
                          <a:solidFill>
                            <a:schemeClr val="bg1"/>
                          </a:solidFill>
                          <a:latin typeface="Calibri" panose="020F0502020204030204" pitchFamily="34" charset="0"/>
                          <a:cs typeface="Calibri" panose="020F0502020204030204" pitchFamily="34" charset="0"/>
                        </a:rPr>
                        <a:t>Production</a:t>
                      </a:r>
                      <a:r>
                        <a:rPr lang="de-DE" sz="1100" dirty="0">
                          <a:solidFill>
                            <a:schemeClr val="bg1"/>
                          </a:solidFill>
                          <a:latin typeface="Calibri" panose="020F0502020204030204" pitchFamily="34" charset="0"/>
                          <a:cs typeface="Calibri" panose="020F0502020204030204" pitchFamily="34" charset="0"/>
                        </a:rPr>
                        <a:t> </a:t>
                      </a:r>
                      <a:r>
                        <a:rPr lang="de-DE" sz="1100" dirty="0" err="1">
                          <a:solidFill>
                            <a:schemeClr val="bg1"/>
                          </a:solidFill>
                          <a:latin typeface="Calibri" panose="020F0502020204030204" pitchFamily="34" charset="0"/>
                          <a:cs typeface="Calibri" panose="020F0502020204030204" pitchFamily="34" charset="0"/>
                        </a:rPr>
                        <a:t>of</a:t>
                      </a:r>
                      <a:r>
                        <a:rPr lang="de-DE" sz="1100" dirty="0">
                          <a:solidFill>
                            <a:schemeClr val="bg1"/>
                          </a:solidFill>
                          <a:latin typeface="Calibri" panose="020F0502020204030204" pitchFamily="34" charset="0"/>
                          <a:cs typeface="Calibri" panose="020F0502020204030204" pitchFamily="34" charset="0"/>
                        </a:rPr>
                        <a:t> passenger </a:t>
                      </a:r>
                      <a:r>
                        <a:rPr lang="de-DE" sz="1100" dirty="0" err="1">
                          <a:solidFill>
                            <a:schemeClr val="bg1"/>
                          </a:solidFill>
                          <a:latin typeface="Calibri" panose="020F0502020204030204" pitchFamily="34" charset="0"/>
                          <a:cs typeface="Calibri" panose="020F0502020204030204" pitchFamily="34" charset="0"/>
                        </a:rPr>
                        <a:t>cars</a:t>
                      </a:r>
                      <a:r>
                        <a:rPr lang="de-DE" sz="1100" dirty="0">
                          <a:solidFill>
                            <a:schemeClr val="bg1"/>
                          </a:solidFill>
                          <a:latin typeface="Calibri" panose="020F0502020204030204" pitchFamily="34" charset="0"/>
                          <a:cs typeface="Calibri" panose="020F0502020204030204" pitchFamily="34" charset="0"/>
                        </a:rPr>
                        <a:t> </a:t>
                      </a:r>
                      <a:r>
                        <a:rPr lang="de-DE" sz="1100" dirty="0" err="1">
                          <a:solidFill>
                            <a:schemeClr val="bg1"/>
                          </a:solidFill>
                          <a:latin typeface="Calibri" panose="020F0502020204030204" pitchFamily="34" charset="0"/>
                          <a:cs typeface="Calibri" panose="020F0502020204030204" pitchFamily="34" charset="0"/>
                        </a:rPr>
                        <a:t>with</a:t>
                      </a:r>
                      <a:r>
                        <a:rPr lang="de-DE" sz="1100" dirty="0">
                          <a:solidFill>
                            <a:schemeClr val="bg1"/>
                          </a:solidFill>
                          <a:latin typeface="Calibri" panose="020F0502020204030204" pitchFamily="34" charset="0"/>
                          <a:cs typeface="Calibri" panose="020F0502020204030204" pitchFamily="34" charset="0"/>
                        </a:rPr>
                        <a:t> </a:t>
                      </a:r>
                      <a:r>
                        <a:rPr lang="de-DE" sz="1100" dirty="0" err="1">
                          <a:solidFill>
                            <a:schemeClr val="bg1"/>
                          </a:solidFill>
                          <a:latin typeface="Calibri" panose="020F0502020204030204" pitchFamily="34" charset="0"/>
                          <a:cs typeface="Calibri" panose="020F0502020204030204" pitchFamily="34" charset="0"/>
                        </a:rPr>
                        <a:t>combustion</a:t>
                      </a:r>
                      <a:r>
                        <a:rPr lang="de-DE" sz="1100" dirty="0">
                          <a:solidFill>
                            <a:schemeClr val="bg1"/>
                          </a:solidFill>
                          <a:latin typeface="Calibri" panose="020F0502020204030204" pitchFamily="34" charset="0"/>
                          <a:cs typeface="Calibri" panose="020F0502020204030204" pitchFamily="34" charset="0"/>
                        </a:rPr>
                        <a:t> </a:t>
                      </a:r>
                      <a:r>
                        <a:rPr lang="de-DE" sz="1100" dirty="0" err="1">
                          <a:solidFill>
                            <a:schemeClr val="bg1"/>
                          </a:solidFill>
                          <a:latin typeface="Calibri" panose="020F0502020204030204" pitchFamily="34" charset="0"/>
                          <a:cs typeface="Calibri" panose="020F0502020204030204" pitchFamily="34" charset="0"/>
                        </a:rPr>
                        <a:t>engine</a:t>
                      </a:r>
                      <a:endParaRPr lang="de-DE" sz="1100" dirty="0">
                        <a:solidFill>
                          <a:schemeClr val="bg1"/>
                        </a:solidFill>
                        <a:latin typeface="Calibri" panose="020F0502020204030204" pitchFamily="34" charset="0"/>
                        <a:cs typeface="Calibri" panose="020F0502020204030204" pitchFamily="34" charset="0"/>
                      </a:endParaRPr>
                    </a:p>
                  </a:txBody>
                  <a:tcPr/>
                </a:tc>
                <a:tc>
                  <a:txBody>
                    <a:bodyPr/>
                    <a:lstStyle/>
                    <a:p>
                      <a:r>
                        <a:rPr lang="de-DE" sz="1100" dirty="0" err="1">
                          <a:highlight>
                            <a:srgbClr val="808080"/>
                          </a:highlight>
                          <a:latin typeface="Calibri" panose="020F0502020204030204" pitchFamily="34" charset="0"/>
                          <a:cs typeface="Calibri" panose="020F0502020204030204" pitchFamily="34" charset="0"/>
                        </a:rPr>
                        <a:t>Remains</a:t>
                      </a:r>
                      <a:r>
                        <a:rPr lang="de-DE" sz="1100" dirty="0">
                          <a:highlight>
                            <a:srgbClr val="808080"/>
                          </a:highlight>
                          <a:latin typeface="Calibri" panose="020F0502020204030204" pitchFamily="34" charset="0"/>
                          <a:cs typeface="Calibri" panose="020F0502020204030204" pitchFamily="34" charset="0"/>
                        </a:rPr>
                        <a:t> </a:t>
                      </a:r>
                      <a:r>
                        <a:rPr lang="de-DE" sz="1100" dirty="0" err="1">
                          <a:highlight>
                            <a:srgbClr val="808080"/>
                          </a:highlight>
                          <a:latin typeface="Calibri" panose="020F0502020204030204" pitchFamily="34" charset="0"/>
                          <a:cs typeface="Calibri" panose="020F0502020204030204" pitchFamily="34" charset="0"/>
                        </a:rPr>
                        <a:t>constant</a:t>
                      </a:r>
                      <a:endParaRPr lang="de-DE" sz="1100" dirty="0">
                        <a:highlight>
                          <a:srgbClr val="808080"/>
                        </a:highlight>
                        <a:latin typeface="Calibri" panose="020F0502020204030204" pitchFamily="34" charset="0"/>
                        <a:cs typeface="Calibri" panose="020F0502020204030204" pitchFamily="34" charset="0"/>
                      </a:endParaRPr>
                    </a:p>
                  </a:txBody>
                  <a:tcPr>
                    <a:solidFill>
                      <a:schemeClr val="bg2">
                        <a:lumMod val="50000"/>
                      </a:schemeClr>
                    </a:solidFill>
                  </a:tcPr>
                </a:tc>
                <a:tc>
                  <a:txBody>
                    <a:bodyPr/>
                    <a:lstStyle/>
                    <a:p>
                      <a:endParaRPr lang="de-DE" sz="1100" dirty="0">
                        <a:latin typeface="Calibri" panose="020F0502020204030204" pitchFamily="34" charset="0"/>
                        <a:cs typeface="Calibri" panose="020F0502020204030204" pitchFamily="34" charset="0"/>
                      </a:endParaRPr>
                    </a:p>
                  </a:txBody>
                  <a:tcPr>
                    <a:solidFill>
                      <a:schemeClr val="bg2"/>
                    </a:solidFill>
                  </a:tcPr>
                </a:tc>
                <a:tc>
                  <a:txBody>
                    <a:bodyPr/>
                    <a:lstStyle/>
                    <a:p>
                      <a:endParaRPr lang="de-DE" sz="1100" dirty="0">
                        <a:latin typeface="Calibri" panose="020F0502020204030204" pitchFamily="34" charset="0"/>
                        <a:cs typeface="Calibri" panose="020F0502020204030204" pitchFamily="34" charset="0"/>
                      </a:endParaRPr>
                    </a:p>
                  </a:txBody>
                  <a:tcPr>
                    <a:solidFill>
                      <a:schemeClr val="bg2"/>
                    </a:solidFill>
                  </a:tcPr>
                </a:tc>
                <a:tc>
                  <a:txBody>
                    <a:bodyPr/>
                    <a:lstStyle/>
                    <a:p>
                      <a:endParaRPr lang="de-DE" sz="1100" dirty="0">
                        <a:latin typeface="Calibri" panose="020F0502020204030204" pitchFamily="34" charset="0"/>
                        <a:cs typeface="Calibri" panose="020F0502020204030204" pitchFamily="34" charset="0"/>
                      </a:endParaRPr>
                    </a:p>
                  </a:txBody>
                  <a:tcPr>
                    <a:solidFill>
                      <a:schemeClr val="bg2"/>
                    </a:solidFill>
                  </a:tcPr>
                </a:tc>
                <a:tc>
                  <a:txBody>
                    <a:bodyPr/>
                    <a:lstStyle/>
                    <a:p>
                      <a:r>
                        <a:rPr lang="de-DE" sz="1100" dirty="0" err="1">
                          <a:highlight>
                            <a:srgbClr val="808080"/>
                          </a:highlight>
                          <a:latin typeface="Calibri" panose="020F0502020204030204" pitchFamily="34" charset="0"/>
                          <a:cs typeface="Calibri" panose="020F0502020204030204" pitchFamily="34" charset="0"/>
                        </a:rPr>
                        <a:t>Remains</a:t>
                      </a:r>
                      <a:r>
                        <a:rPr lang="de-DE" sz="1100" dirty="0">
                          <a:highlight>
                            <a:srgbClr val="808080"/>
                          </a:highlight>
                          <a:latin typeface="Calibri" panose="020F0502020204030204" pitchFamily="34" charset="0"/>
                          <a:cs typeface="Calibri" panose="020F0502020204030204" pitchFamily="34" charset="0"/>
                        </a:rPr>
                        <a:t> </a:t>
                      </a:r>
                      <a:r>
                        <a:rPr lang="de-DE" sz="1100" dirty="0" err="1">
                          <a:highlight>
                            <a:srgbClr val="808080"/>
                          </a:highlight>
                          <a:latin typeface="Calibri" panose="020F0502020204030204" pitchFamily="34" charset="0"/>
                          <a:cs typeface="Calibri" panose="020F0502020204030204" pitchFamily="34" charset="0"/>
                        </a:rPr>
                        <a:t>constant</a:t>
                      </a:r>
                      <a:endParaRPr lang="de-DE" sz="1100" dirty="0">
                        <a:latin typeface="Calibri" panose="020F0502020204030204" pitchFamily="34" charset="0"/>
                        <a:cs typeface="Calibri" panose="020F0502020204030204" pitchFamily="34" charset="0"/>
                      </a:endParaRPr>
                    </a:p>
                  </a:txBody>
                  <a:tcPr>
                    <a:solidFill>
                      <a:schemeClr val="bg2">
                        <a:lumMod val="50000"/>
                      </a:schemeClr>
                    </a:solidFill>
                  </a:tcPr>
                </a:tc>
                <a:tc>
                  <a:txBody>
                    <a:bodyPr/>
                    <a:lstStyle/>
                    <a:p>
                      <a:r>
                        <a:rPr lang="de-DE" sz="1100" dirty="0" err="1">
                          <a:highlight>
                            <a:srgbClr val="808080"/>
                          </a:highlight>
                          <a:latin typeface="Calibri" panose="020F0502020204030204" pitchFamily="34" charset="0"/>
                          <a:cs typeface="Calibri" panose="020F0502020204030204" pitchFamily="34" charset="0"/>
                        </a:rPr>
                        <a:t>Remains</a:t>
                      </a:r>
                      <a:r>
                        <a:rPr lang="de-DE" sz="1100" dirty="0">
                          <a:highlight>
                            <a:srgbClr val="808080"/>
                          </a:highlight>
                          <a:latin typeface="Calibri" panose="020F0502020204030204" pitchFamily="34" charset="0"/>
                          <a:cs typeface="Calibri" panose="020F0502020204030204" pitchFamily="34" charset="0"/>
                        </a:rPr>
                        <a:t> </a:t>
                      </a:r>
                      <a:r>
                        <a:rPr lang="de-DE" sz="1100" dirty="0" err="1">
                          <a:highlight>
                            <a:srgbClr val="808080"/>
                          </a:highlight>
                          <a:latin typeface="Calibri" panose="020F0502020204030204" pitchFamily="34" charset="0"/>
                          <a:cs typeface="Calibri" panose="020F0502020204030204" pitchFamily="34" charset="0"/>
                        </a:rPr>
                        <a:t>constant</a:t>
                      </a:r>
                      <a:endParaRPr lang="de-DE" sz="1100" dirty="0">
                        <a:latin typeface="Calibri" panose="020F0502020204030204" pitchFamily="34" charset="0"/>
                        <a:cs typeface="Calibri" panose="020F0502020204030204" pitchFamily="34" charset="0"/>
                      </a:endParaRPr>
                    </a:p>
                  </a:txBody>
                  <a:tcPr>
                    <a:solidFill>
                      <a:schemeClr val="bg2">
                        <a:lumMod val="50000"/>
                      </a:schemeClr>
                    </a:solidFill>
                  </a:tcPr>
                </a:tc>
                <a:extLst>
                  <a:ext uri="{0D108BD9-81ED-4DB2-BD59-A6C34878D82A}">
                    <a16:rowId xmlns:a16="http://schemas.microsoft.com/office/drawing/2014/main" val="1081911412"/>
                  </a:ext>
                </a:extLst>
              </a:tr>
              <a:tr h="472589">
                <a:tc>
                  <a:txBody>
                    <a:bodyPr/>
                    <a:lstStyle/>
                    <a:p>
                      <a:r>
                        <a:rPr lang="de-DE" sz="1100" dirty="0">
                          <a:latin typeface="Calibri" panose="020F0502020204030204" pitchFamily="34" charset="0"/>
                          <a:cs typeface="Calibri" panose="020F0502020204030204" pitchFamily="34" charset="0"/>
                        </a:rPr>
                        <a:t>26 </a:t>
                      </a:r>
                      <a:r>
                        <a:rPr lang="de-DE" sz="1100" dirty="0" err="1">
                          <a:solidFill>
                            <a:schemeClr val="bg1"/>
                          </a:solidFill>
                          <a:latin typeface="Calibri" panose="020F0502020204030204" pitchFamily="34" charset="0"/>
                          <a:cs typeface="Calibri" panose="020F0502020204030204" pitchFamily="34" charset="0"/>
                        </a:rPr>
                        <a:t>Production</a:t>
                      </a:r>
                      <a:r>
                        <a:rPr lang="de-DE" sz="1100" dirty="0">
                          <a:solidFill>
                            <a:schemeClr val="bg1"/>
                          </a:solidFill>
                          <a:latin typeface="Calibri" panose="020F0502020204030204" pitchFamily="34" charset="0"/>
                          <a:cs typeface="Calibri" panose="020F0502020204030204" pitchFamily="34" charset="0"/>
                        </a:rPr>
                        <a:t> </a:t>
                      </a:r>
                      <a:r>
                        <a:rPr lang="de-DE" sz="1100" dirty="0" err="1">
                          <a:solidFill>
                            <a:schemeClr val="bg1"/>
                          </a:solidFill>
                          <a:latin typeface="Calibri" panose="020F0502020204030204" pitchFamily="34" charset="0"/>
                          <a:cs typeface="Calibri" panose="020F0502020204030204" pitchFamily="34" charset="0"/>
                        </a:rPr>
                        <a:t>of</a:t>
                      </a:r>
                      <a:r>
                        <a:rPr lang="de-DE" sz="1100" dirty="0">
                          <a:solidFill>
                            <a:schemeClr val="bg1"/>
                          </a:solidFill>
                          <a:latin typeface="Calibri" panose="020F0502020204030204" pitchFamily="34" charset="0"/>
                          <a:cs typeface="Calibri" panose="020F0502020204030204" pitchFamily="34" charset="0"/>
                        </a:rPr>
                        <a:t> </a:t>
                      </a:r>
                      <a:r>
                        <a:rPr lang="de-DE" sz="1100" dirty="0" err="1">
                          <a:solidFill>
                            <a:schemeClr val="bg1"/>
                          </a:solidFill>
                          <a:latin typeface="Calibri" panose="020F0502020204030204" pitchFamily="34" charset="0"/>
                          <a:cs typeface="Calibri" panose="020F0502020204030204" pitchFamily="34" charset="0"/>
                        </a:rPr>
                        <a:t>electricity</a:t>
                      </a:r>
                      <a:r>
                        <a:rPr lang="de-DE" sz="1100" dirty="0">
                          <a:solidFill>
                            <a:schemeClr val="bg1"/>
                          </a:solidFill>
                          <a:latin typeface="Calibri" panose="020F0502020204030204" pitchFamily="34" charset="0"/>
                          <a:cs typeface="Calibri" panose="020F0502020204030204" pitchFamily="34" charset="0"/>
                        </a:rPr>
                        <a:t> passenger </a:t>
                      </a:r>
                      <a:r>
                        <a:rPr lang="de-DE" sz="1100" dirty="0" err="1">
                          <a:solidFill>
                            <a:schemeClr val="bg1"/>
                          </a:solidFill>
                          <a:latin typeface="Calibri" panose="020F0502020204030204" pitchFamily="34" charset="0"/>
                          <a:cs typeface="Calibri" panose="020F0502020204030204" pitchFamily="34" charset="0"/>
                        </a:rPr>
                        <a:t>cars</a:t>
                      </a:r>
                      <a:endParaRPr lang="de-DE" sz="1100" dirty="0">
                        <a:latin typeface="Calibri" panose="020F0502020204030204" pitchFamily="34" charset="0"/>
                        <a:cs typeface="Calibri" panose="020F0502020204030204" pitchFamily="34" charset="0"/>
                      </a:endParaRPr>
                    </a:p>
                  </a:txBody>
                  <a:tcPr/>
                </a:tc>
                <a:tc>
                  <a:txBody>
                    <a:bodyPr/>
                    <a:lstStyle/>
                    <a:p>
                      <a:r>
                        <a:rPr lang="de-DE" sz="1100" dirty="0" err="1">
                          <a:highlight>
                            <a:srgbClr val="808080"/>
                          </a:highlight>
                          <a:latin typeface="Calibri" panose="020F0502020204030204" pitchFamily="34" charset="0"/>
                          <a:cs typeface="Calibri" panose="020F0502020204030204" pitchFamily="34" charset="0"/>
                        </a:rPr>
                        <a:t>Remains</a:t>
                      </a:r>
                      <a:r>
                        <a:rPr lang="de-DE" sz="1100" dirty="0">
                          <a:highlight>
                            <a:srgbClr val="808080"/>
                          </a:highlight>
                          <a:latin typeface="Calibri" panose="020F0502020204030204" pitchFamily="34" charset="0"/>
                          <a:cs typeface="Calibri" panose="020F0502020204030204" pitchFamily="34" charset="0"/>
                        </a:rPr>
                        <a:t> </a:t>
                      </a:r>
                      <a:r>
                        <a:rPr lang="de-DE" sz="1100" dirty="0" err="1">
                          <a:highlight>
                            <a:srgbClr val="808080"/>
                          </a:highlight>
                          <a:latin typeface="Calibri" panose="020F0502020204030204" pitchFamily="34" charset="0"/>
                          <a:cs typeface="Calibri" panose="020F0502020204030204" pitchFamily="34" charset="0"/>
                        </a:rPr>
                        <a:t>constant</a:t>
                      </a:r>
                      <a:endParaRPr lang="de-DE" sz="1100" dirty="0">
                        <a:latin typeface="Calibri" panose="020F0502020204030204" pitchFamily="34" charset="0"/>
                        <a:cs typeface="Calibri" panose="020F0502020204030204" pitchFamily="34" charset="0"/>
                      </a:endParaRPr>
                    </a:p>
                  </a:txBody>
                  <a:tcPr>
                    <a:solidFill>
                      <a:schemeClr val="bg2">
                        <a:lumMod val="50000"/>
                      </a:schemeClr>
                    </a:solidFill>
                  </a:tcPr>
                </a:tc>
                <a:tc>
                  <a:txBody>
                    <a:bodyPr/>
                    <a:lstStyle/>
                    <a:p>
                      <a:pPr marL="0" algn="l" defTabSz="914400" rtl="0" eaLnBrk="1" latinLnBrk="0" hangingPunct="1"/>
                      <a:r>
                        <a:rPr lang="de-DE" sz="1100" dirty="0" err="1">
                          <a:highlight>
                            <a:srgbClr val="808080"/>
                          </a:highlight>
                          <a:latin typeface="Calibri" panose="020F0502020204030204" pitchFamily="34" charset="0"/>
                          <a:cs typeface="Calibri" panose="020F0502020204030204" pitchFamily="34" charset="0"/>
                        </a:rPr>
                        <a:t>Remains</a:t>
                      </a:r>
                      <a:r>
                        <a:rPr lang="de-DE" sz="1100" dirty="0">
                          <a:highlight>
                            <a:srgbClr val="808080"/>
                          </a:highlight>
                          <a:latin typeface="Calibri" panose="020F0502020204030204" pitchFamily="34" charset="0"/>
                          <a:cs typeface="Calibri" panose="020F0502020204030204" pitchFamily="34" charset="0"/>
                        </a:rPr>
                        <a:t> </a:t>
                      </a:r>
                      <a:r>
                        <a:rPr lang="de-DE" sz="1100" dirty="0" err="1">
                          <a:highlight>
                            <a:srgbClr val="808080"/>
                          </a:highlight>
                          <a:latin typeface="Calibri" panose="020F0502020204030204" pitchFamily="34" charset="0"/>
                          <a:cs typeface="Calibri" panose="020F0502020204030204" pitchFamily="34" charset="0"/>
                        </a:rPr>
                        <a:t>constant</a:t>
                      </a:r>
                      <a:endParaRPr lang="de-DE" sz="1100" kern="1200" dirty="0">
                        <a:solidFill>
                          <a:schemeClr val="dk1"/>
                        </a:solidFill>
                        <a:highlight>
                          <a:srgbClr val="808080"/>
                        </a:highlight>
                        <a:latin typeface="Calibri" panose="020F0502020204030204" pitchFamily="34" charset="0"/>
                        <a:ea typeface="+mn-ea"/>
                        <a:cs typeface="Calibri" panose="020F0502020204030204" pitchFamily="34" charset="0"/>
                      </a:endParaRPr>
                    </a:p>
                  </a:txBody>
                  <a:tcPr>
                    <a:solidFill>
                      <a:schemeClr val="bg2">
                        <a:lumMod val="50000"/>
                      </a:schemeClr>
                    </a:solidFill>
                  </a:tcPr>
                </a:tc>
                <a:tc>
                  <a:txBody>
                    <a:bodyPr/>
                    <a:lstStyle/>
                    <a:p>
                      <a:endParaRPr lang="de-DE" sz="1100">
                        <a:latin typeface="Calibri" panose="020F0502020204030204" pitchFamily="34" charset="0"/>
                        <a:cs typeface="Calibri" panose="020F0502020204030204" pitchFamily="34" charset="0"/>
                      </a:endParaRPr>
                    </a:p>
                  </a:txBody>
                  <a:tcPr>
                    <a:solidFill>
                      <a:schemeClr val="bg2"/>
                    </a:solidFill>
                  </a:tcPr>
                </a:tc>
                <a:tc>
                  <a:txBody>
                    <a:bodyPr/>
                    <a:lstStyle/>
                    <a:p>
                      <a:endParaRPr lang="de-DE" sz="1100">
                        <a:latin typeface="Calibri" panose="020F0502020204030204" pitchFamily="34" charset="0"/>
                        <a:cs typeface="Calibri" panose="020F0502020204030204" pitchFamily="34" charset="0"/>
                      </a:endParaRPr>
                    </a:p>
                  </a:txBody>
                  <a:tcPr>
                    <a:solidFill>
                      <a:schemeClr val="bg2"/>
                    </a:solidFill>
                  </a:tcPr>
                </a:tc>
                <a:tc>
                  <a:txBody>
                    <a:bodyPr/>
                    <a:lstStyle/>
                    <a:p>
                      <a:r>
                        <a:rPr lang="de-DE" sz="1100" dirty="0" err="1">
                          <a:highlight>
                            <a:srgbClr val="808080"/>
                          </a:highlight>
                          <a:latin typeface="Calibri" panose="020F0502020204030204" pitchFamily="34" charset="0"/>
                          <a:cs typeface="Calibri" panose="020F0502020204030204" pitchFamily="34" charset="0"/>
                        </a:rPr>
                        <a:t>Remains</a:t>
                      </a:r>
                      <a:r>
                        <a:rPr lang="de-DE" sz="1100" dirty="0">
                          <a:highlight>
                            <a:srgbClr val="808080"/>
                          </a:highlight>
                          <a:latin typeface="Calibri" panose="020F0502020204030204" pitchFamily="34" charset="0"/>
                          <a:cs typeface="Calibri" panose="020F0502020204030204" pitchFamily="34" charset="0"/>
                        </a:rPr>
                        <a:t> </a:t>
                      </a:r>
                      <a:r>
                        <a:rPr lang="de-DE" sz="1100" dirty="0" err="1">
                          <a:highlight>
                            <a:srgbClr val="808080"/>
                          </a:highlight>
                          <a:latin typeface="Calibri" panose="020F0502020204030204" pitchFamily="34" charset="0"/>
                          <a:cs typeface="Calibri" panose="020F0502020204030204" pitchFamily="34" charset="0"/>
                        </a:rPr>
                        <a:t>constant</a:t>
                      </a:r>
                      <a:endParaRPr lang="de-DE" sz="1100" dirty="0">
                        <a:latin typeface="Calibri" panose="020F0502020204030204" pitchFamily="34" charset="0"/>
                        <a:cs typeface="Calibri" panose="020F0502020204030204" pitchFamily="34" charset="0"/>
                      </a:endParaRPr>
                    </a:p>
                  </a:txBody>
                  <a:tcPr>
                    <a:solidFill>
                      <a:schemeClr val="bg2">
                        <a:lumMod val="50000"/>
                      </a:schemeClr>
                    </a:solidFill>
                  </a:tcPr>
                </a:tc>
                <a:tc>
                  <a:txBody>
                    <a:bodyPr/>
                    <a:lstStyle/>
                    <a:p>
                      <a:r>
                        <a:rPr lang="de-DE" sz="1100" dirty="0" err="1">
                          <a:highlight>
                            <a:srgbClr val="808080"/>
                          </a:highlight>
                          <a:latin typeface="Calibri" panose="020F0502020204030204" pitchFamily="34" charset="0"/>
                          <a:cs typeface="Calibri" panose="020F0502020204030204" pitchFamily="34" charset="0"/>
                        </a:rPr>
                        <a:t>Remains</a:t>
                      </a:r>
                      <a:r>
                        <a:rPr lang="de-DE" sz="1100" dirty="0">
                          <a:highlight>
                            <a:srgbClr val="808080"/>
                          </a:highlight>
                          <a:latin typeface="Calibri" panose="020F0502020204030204" pitchFamily="34" charset="0"/>
                          <a:cs typeface="Calibri" panose="020F0502020204030204" pitchFamily="34" charset="0"/>
                        </a:rPr>
                        <a:t> </a:t>
                      </a:r>
                      <a:r>
                        <a:rPr lang="de-DE" sz="1100" dirty="0" err="1">
                          <a:highlight>
                            <a:srgbClr val="808080"/>
                          </a:highlight>
                          <a:latin typeface="Calibri" panose="020F0502020204030204" pitchFamily="34" charset="0"/>
                          <a:cs typeface="Calibri" panose="020F0502020204030204" pitchFamily="34" charset="0"/>
                        </a:rPr>
                        <a:t>constant</a:t>
                      </a:r>
                      <a:endParaRPr lang="de-DE" sz="1100" dirty="0">
                        <a:latin typeface="Calibri" panose="020F0502020204030204" pitchFamily="34" charset="0"/>
                        <a:cs typeface="Calibri" panose="020F0502020204030204" pitchFamily="34" charset="0"/>
                      </a:endParaRPr>
                    </a:p>
                  </a:txBody>
                  <a:tcPr>
                    <a:solidFill>
                      <a:schemeClr val="bg2">
                        <a:lumMod val="50000"/>
                      </a:schemeClr>
                    </a:solidFill>
                  </a:tcPr>
                </a:tc>
                <a:extLst>
                  <a:ext uri="{0D108BD9-81ED-4DB2-BD59-A6C34878D82A}">
                    <a16:rowId xmlns:a16="http://schemas.microsoft.com/office/drawing/2014/main" val="225265408"/>
                  </a:ext>
                </a:extLst>
              </a:tr>
              <a:tr h="3866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100" dirty="0">
                          <a:latin typeface="Calibri" panose="020F0502020204030204" pitchFamily="34" charset="0"/>
                          <a:cs typeface="Calibri" panose="020F0502020204030204" pitchFamily="34" charset="0"/>
                        </a:rPr>
                        <a:t>27 </a:t>
                      </a:r>
                      <a:r>
                        <a:rPr lang="de-DE" sz="1100" dirty="0" err="1">
                          <a:solidFill>
                            <a:schemeClr val="bg1"/>
                          </a:solidFill>
                          <a:latin typeface="Calibri" panose="020F0502020204030204" pitchFamily="34" charset="0"/>
                          <a:cs typeface="Calibri" panose="020F0502020204030204" pitchFamily="34" charset="0"/>
                        </a:rPr>
                        <a:t>Production</a:t>
                      </a:r>
                      <a:r>
                        <a:rPr lang="de-DE" sz="1100" dirty="0">
                          <a:solidFill>
                            <a:schemeClr val="bg1"/>
                          </a:solidFill>
                          <a:latin typeface="Calibri" panose="020F0502020204030204" pitchFamily="34" charset="0"/>
                          <a:cs typeface="Calibri" panose="020F0502020204030204" pitchFamily="34" charset="0"/>
                        </a:rPr>
                        <a:t> </a:t>
                      </a:r>
                      <a:r>
                        <a:rPr lang="de-DE" sz="1100" dirty="0" err="1">
                          <a:solidFill>
                            <a:schemeClr val="bg1"/>
                          </a:solidFill>
                          <a:latin typeface="Calibri" panose="020F0502020204030204" pitchFamily="34" charset="0"/>
                          <a:cs typeface="Calibri" panose="020F0502020204030204" pitchFamily="34" charset="0"/>
                        </a:rPr>
                        <a:t>of</a:t>
                      </a:r>
                      <a:r>
                        <a:rPr lang="de-DE" sz="1100" dirty="0">
                          <a:solidFill>
                            <a:schemeClr val="bg1"/>
                          </a:solidFill>
                          <a:latin typeface="Calibri" panose="020F0502020204030204" pitchFamily="34" charset="0"/>
                          <a:cs typeface="Calibri" panose="020F0502020204030204" pitchFamily="34" charset="0"/>
                        </a:rPr>
                        <a:t> </a:t>
                      </a:r>
                      <a:r>
                        <a:rPr lang="de-DE" sz="1100" dirty="0" err="1">
                          <a:solidFill>
                            <a:schemeClr val="bg1"/>
                          </a:solidFill>
                          <a:latin typeface="Calibri" panose="020F0502020204030204" pitchFamily="34" charset="0"/>
                          <a:cs typeface="Calibri" panose="020F0502020204030204" pitchFamily="34" charset="0"/>
                        </a:rPr>
                        <a:t>truckswith</a:t>
                      </a:r>
                      <a:r>
                        <a:rPr lang="de-DE" sz="1100" dirty="0">
                          <a:solidFill>
                            <a:schemeClr val="bg1"/>
                          </a:solidFill>
                          <a:latin typeface="Calibri" panose="020F0502020204030204" pitchFamily="34" charset="0"/>
                          <a:cs typeface="Calibri" panose="020F0502020204030204" pitchFamily="34" charset="0"/>
                        </a:rPr>
                        <a:t> </a:t>
                      </a:r>
                      <a:r>
                        <a:rPr lang="de-DE" sz="1100" dirty="0" err="1">
                          <a:solidFill>
                            <a:schemeClr val="bg1"/>
                          </a:solidFill>
                          <a:latin typeface="Calibri" panose="020F0502020204030204" pitchFamily="34" charset="0"/>
                          <a:cs typeface="Calibri" panose="020F0502020204030204" pitchFamily="34" charset="0"/>
                        </a:rPr>
                        <a:t>combustion</a:t>
                      </a:r>
                      <a:r>
                        <a:rPr lang="de-DE" sz="1100" dirty="0">
                          <a:solidFill>
                            <a:schemeClr val="bg1"/>
                          </a:solidFill>
                          <a:latin typeface="Calibri" panose="020F0502020204030204" pitchFamily="34" charset="0"/>
                          <a:cs typeface="Calibri" panose="020F0502020204030204" pitchFamily="34" charset="0"/>
                        </a:rPr>
                        <a:t> </a:t>
                      </a:r>
                      <a:r>
                        <a:rPr lang="de-DE" sz="1100" dirty="0" err="1">
                          <a:solidFill>
                            <a:schemeClr val="bg1"/>
                          </a:solidFill>
                          <a:latin typeface="Calibri" panose="020F0502020204030204" pitchFamily="34" charset="0"/>
                          <a:cs typeface="Calibri" panose="020F0502020204030204" pitchFamily="34" charset="0"/>
                        </a:rPr>
                        <a:t>engine</a:t>
                      </a:r>
                      <a:endParaRPr lang="de-DE" sz="1100" dirty="0">
                        <a:solidFill>
                          <a:schemeClr val="bg1"/>
                        </a:solidFill>
                        <a:latin typeface="Calibri" panose="020F0502020204030204" pitchFamily="34" charset="0"/>
                        <a:cs typeface="Calibri" panose="020F0502020204030204" pitchFamily="34" charset="0"/>
                      </a:endParaRPr>
                    </a:p>
                  </a:txBody>
                  <a:tcPr/>
                </a:tc>
                <a:tc>
                  <a:txBody>
                    <a:bodyPr/>
                    <a:lstStyle/>
                    <a:p>
                      <a:endParaRPr lang="de-DE" sz="1100" dirty="0">
                        <a:latin typeface="Calibri" panose="020F0502020204030204" pitchFamily="34" charset="0"/>
                        <a:cs typeface="Calibri" panose="020F0502020204030204" pitchFamily="34" charset="0"/>
                      </a:endParaRPr>
                    </a:p>
                  </a:txBody>
                  <a:tcPr>
                    <a:solidFill>
                      <a:schemeClr val="bg2"/>
                    </a:solidFill>
                  </a:tcPr>
                </a:tc>
                <a:tc>
                  <a:txBody>
                    <a:bodyPr/>
                    <a:lstStyle/>
                    <a:p>
                      <a:endParaRPr lang="de-DE" sz="1100" dirty="0">
                        <a:latin typeface="Calibri" panose="020F0502020204030204" pitchFamily="34" charset="0"/>
                        <a:cs typeface="Calibri" panose="020F0502020204030204" pitchFamily="34" charset="0"/>
                      </a:endParaRPr>
                    </a:p>
                  </a:txBody>
                  <a:tcPr>
                    <a:solidFill>
                      <a:schemeClr val="bg2"/>
                    </a:solidFill>
                  </a:tcPr>
                </a:tc>
                <a:tc>
                  <a:txBody>
                    <a:bodyPr/>
                    <a:lstStyle/>
                    <a:p>
                      <a:r>
                        <a:rPr lang="de-DE" sz="1100" dirty="0" err="1">
                          <a:highlight>
                            <a:srgbClr val="808080"/>
                          </a:highlight>
                          <a:latin typeface="Calibri" panose="020F0502020204030204" pitchFamily="34" charset="0"/>
                          <a:cs typeface="Calibri" panose="020F0502020204030204" pitchFamily="34" charset="0"/>
                        </a:rPr>
                        <a:t>Remains</a:t>
                      </a:r>
                      <a:r>
                        <a:rPr lang="de-DE" sz="1100" dirty="0">
                          <a:highlight>
                            <a:srgbClr val="808080"/>
                          </a:highlight>
                          <a:latin typeface="Calibri" panose="020F0502020204030204" pitchFamily="34" charset="0"/>
                          <a:cs typeface="Calibri" panose="020F0502020204030204" pitchFamily="34" charset="0"/>
                        </a:rPr>
                        <a:t> </a:t>
                      </a:r>
                      <a:r>
                        <a:rPr lang="de-DE" sz="1100" dirty="0" err="1">
                          <a:highlight>
                            <a:srgbClr val="808080"/>
                          </a:highlight>
                          <a:latin typeface="Calibri" panose="020F0502020204030204" pitchFamily="34" charset="0"/>
                          <a:cs typeface="Calibri" panose="020F0502020204030204" pitchFamily="34" charset="0"/>
                        </a:rPr>
                        <a:t>constant</a:t>
                      </a:r>
                      <a:endParaRPr lang="de-DE" sz="1100" kern="1200" dirty="0">
                        <a:solidFill>
                          <a:schemeClr val="dk1"/>
                        </a:solidFill>
                        <a:highlight>
                          <a:srgbClr val="808080"/>
                        </a:highlight>
                        <a:latin typeface="Calibri" panose="020F0502020204030204" pitchFamily="34" charset="0"/>
                        <a:ea typeface="+mn-ea"/>
                        <a:cs typeface="Calibri" panose="020F0502020204030204" pitchFamily="34" charset="0"/>
                      </a:endParaRPr>
                    </a:p>
                  </a:txBody>
                  <a:tcPr>
                    <a:solidFill>
                      <a:schemeClr val="bg2">
                        <a:lumMod val="50000"/>
                      </a:schemeClr>
                    </a:solidFill>
                  </a:tcPr>
                </a:tc>
                <a:tc>
                  <a:txBody>
                    <a:bodyPr/>
                    <a:lstStyle/>
                    <a:p>
                      <a:endParaRPr lang="de-DE" sz="1100">
                        <a:latin typeface="Calibri" panose="020F0502020204030204" pitchFamily="34" charset="0"/>
                        <a:cs typeface="Calibri" panose="020F0502020204030204" pitchFamily="34" charset="0"/>
                      </a:endParaRPr>
                    </a:p>
                  </a:txBody>
                  <a:tcPr>
                    <a:solidFill>
                      <a:schemeClr val="bg2"/>
                    </a:solidFill>
                  </a:tcPr>
                </a:tc>
                <a:tc>
                  <a:txBody>
                    <a:bodyPr/>
                    <a:lstStyle/>
                    <a:p>
                      <a:r>
                        <a:rPr lang="de-DE" sz="1100" dirty="0" err="1">
                          <a:highlight>
                            <a:srgbClr val="808080"/>
                          </a:highlight>
                          <a:latin typeface="Calibri" panose="020F0502020204030204" pitchFamily="34" charset="0"/>
                          <a:cs typeface="Calibri" panose="020F0502020204030204" pitchFamily="34" charset="0"/>
                        </a:rPr>
                        <a:t>Remains</a:t>
                      </a:r>
                      <a:r>
                        <a:rPr lang="de-DE" sz="1100" dirty="0">
                          <a:highlight>
                            <a:srgbClr val="808080"/>
                          </a:highlight>
                          <a:latin typeface="Calibri" panose="020F0502020204030204" pitchFamily="34" charset="0"/>
                          <a:cs typeface="Calibri" panose="020F0502020204030204" pitchFamily="34" charset="0"/>
                        </a:rPr>
                        <a:t> </a:t>
                      </a:r>
                      <a:r>
                        <a:rPr lang="de-DE" sz="1100" dirty="0" err="1">
                          <a:highlight>
                            <a:srgbClr val="808080"/>
                          </a:highlight>
                          <a:latin typeface="Calibri" panose="020F0502020204030204" pitchFamily="34" charset="0"/>
                          <a:cs typeface="Calibri" panose="020F0502020204030204" pitchFamily="34" charset="0"/>
                        </a:rPr>
                        <a:t>constant</a:t>
                      </a:r>
                      <a:endParaRPr lang="de-DE" sz="1100" dirty="0">
                        <a:latin typeface="Calibri" panose="020F0502020204030204" pitchFamily="34" charset="0"/>
                        <a:cs typeface="Calibri" panose="020F0502020204030204" pitchFamily="34" charset="0"/>
                      </a:endParaRPr>
                    </a:p>
                  </a:txBody>
                  <a:tcPr>
                    <a:solidFill>
                      <a:schemeClr val="bg2">
                        <a:lumMod val="50000"/>
                      </a:schemeClr>
                    </a:solidFill>
                  </a:tcPr>
                </a:tc>
                <a:tc>
                  <a:txBody>
                    <a:bodyPr/>
                    <a:lstStyle/>
                    <a:p>
                      <a:r>
                        <a:rPr lang="de-DE" sz="1100" dirty="0" err="1">
                          <a:highlight>
                            <a:srgbClr val="808080"/>
                          </a:highlight>
                          <a:latin typeface="Calibri" panose="020F0502020204030204" pitchFamily="34" charset="0"/>
                          <a:cs typeface="Calibri" panose="020F0502020204030204" pitchFamily="34" charset="0"/>
                        </a:rPr>
                        <a:t>Remains</a:t>
                      </a:r>
                      <a:r>
                        <a:rPr lang="de-DE" sz="1100" dirty="0">
                          <a:highlight>
                            <a:srgbClr val="808080"/>
                          </a:highlight>
                          <a:latin typeface="Calibri" panose="020F0502020204030204" pitchFamily="34" charset="0"/>
                          <a:cs typeface="Calibri" panose="020F0502020204030204" pitchFamily="34" charset="0"/>
                        </a:rPr>
                        <a:t> </a:t>
                      </a:r>
                      <a:r>
                        <a:rPr lang="de-DE" sz="1100" dirty="0" err="1">
                          <a:highlight>
                            <a:srgbClr val="808080"/>
                          </a:highlight>
                          <a:latin typeface="Calibri" panose="020F0502020204030204" pitchFamily="34" charset="0"/>
                          <a:cs typeface="Calibri" panose="020F0502020204030204" pitchFamily="34" charset="0"/>
                        </a:rPr>
                        <a:t>constant</a:t>
                      </a:r>
                      <a:endParaRPr lang="de-DE" sz="1100" dirty="0">
                        <a:latin typeface="Calibri" panose="020F0502020204030204" pitchFamily="34" charset="0"/>
                        <a:cs typeface="Calibri" panose="020F0502020204030204" pitchFamily="34" charset="0"/>
                      </a:endParaRPr>
                    </a:p>
                  </a:txBody>
                  <a:tcPr>
                    <a:solidFill>
                      <a:schemeClr val="bg2">
                        <a:lumMod val="50000"/>
                      </a:schemeClr>
                    </a:solidFill>
                  </a:tcPr>
                </a:tc>
                <a:extLst>
                  <a:ext uri="{0D108BD9-81ED-4DB2-BD59-A6C34878D82A}">
                    <a16:rowId xmlns:a16="http://schemas.microsoft.com/office/drawing/2014/main" val="4271518660"/>
                  </a:ext>
                </a:extLst>
              </a:tr>
              <a:tr h="3866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100" dirty="0">
                          <a:latin typeface="Calibri" panose="020F0502020204030204" pitchFamily="34" charset="0"/>
                          <a:cs typeface="Calibri" panose="020F0502020204030204" pitchFamily="34" charset="0"/>
                        </a:rPr>
                        <a:t>28 </a:t>
                      </a:r>
                      <a:r>
                        <a:rPr lang="de-DE" sz="1100" dirty="0" err="1">
                          <a:solidFill>
                            <a:schemeClr val="bg1"/>
                          </a:solidFill>
                          <a:latin typeface="Calibri" panose="020F0502020204030204" pitchFamily="34" charset="0"/>
                          <a:cs typeface="Calibri" panose="020F0502020204030204" pitchFamily="34" charset="0"/>
                        </a:rPr>
                        <a:t>Production</a:t>
                      </a:r>
                      <a:r>
                        <a:rPr lang="de-DE" sz="1100" dirty="0">
                          <a:solidFill>
                            <a:schemeClr val="bg1"/>
                          </a:solidFill>
                          <a:latin typeface="Calibri" panose="020F0502020204030204" pitchFamily="34" charset="0"/>
                          <a:cs typeface="Calibri" panose="020F0502020204030204" pitchFamily="34" charset="0"/>
                        </a:rPr>
                        <a:t> </a:t>
                      </a:r>
                      <a:r>
                        <a:rPr lang="de-DE" sz="1100" dirty="0" err="1">
                          <a:solidFill>
                            <a:schemeClr val="bg1"/>
                          </a:solidFill>
                          <a:latin typeface="Calibri" panose="020F0502020204030204" pitchFamily="34" charset="0"/>
                          <a:cs typeface="Calibri" panose="020F0502020204030204" pitchFamily="34" charset="0"/>
                        </a:rPr>
                        <a:t>of</a:t>
                      </a:r>
                      <a:r>
                        <a:rPr lang="de-DE" sz="1100" dirty="0">
                          <a:solidFill>
                            <a:schemeClr val="bg1"/>
                          </a:solidFill>
                          <a:latin typeface="Calibri" panose="020F0502020204030204" pitchFamily="34" charset="0"/>
                          <a:cs typeface="Calibri" panose="020F0502020204030204" pitchFamily="34" charset="0"/>
                        </a:rPr>
                        <a:t> </a:t>
                      </a:r>
                      <a:r>
                        <a:rPr lang="de-DE" sz="1100" dirty="0" err="1">
                          <a:solidFill>
                            <a:schemeClr val="bg1"/>
                          </a:solidFill>
                          <a:latin typeface="Calibri" panose="020F0502020204030204" pitchFamily="34" charset="0"/>
                          <a:cs typeface="Calibri" panose="020F0502020204030204" pitchFamily="34" charset="0"/>
                        </a:rPr>
                        <a:t>electricity</a:t>
                      </a:r>
                      <a:r>
                        <a:rPr lang="de-DE" sz="1100" dirty="0">
                          <a:solidFill>
                            <a:schemeClr val="bg1"/>
                          </a:solidFill>
                          <a:latin typeface="Calibri" panose="020F0502020204030204" pitchFamily="34" charset="0"/>
                          <a:cs typeface="Calibri" panose="020F0502020204030204" pitchFamily="34" charset="0"/>
                        </a:rPr>
                        <a:t> </a:t>
                      </a:r>
                      <a:r>
                        <a:rPr lang="de-DE" sz="1100" dirty="0" err="1">
                          <a:solidFill>
                            <a:schemeClr val="bg1"/>
                          </a:solidFill>
                          <a:latin typeface="Calibri" panose="020F0502020204030204" pitchFamily="34" charset="0"/>
                          <a:cs typeface="Calibri" panose="020F0502020204030204" pitchFamily="34" charset="0"/>
                        </a:rPr>
                        <a:t>trucks</a:t>
                      </a:r>
                      <a:endParaRPr lang="de-DE" sz="1100" dirty="0">
                        <a:solidFill>
                          <a:schemeClr val="bg1"/>
                        </a:solidFill>
                        <a:latin typeface="Calibri" panose="020F0502020204030204" pitchFamily="34" charset="0"/>
                        <a:cs typeface="Calibri" panose="020F0502020204030204" pitchFamily="34" charset="0"/>
                      </a:endParaRPr>
                    </a:p>
                  </a:txBody>
                  <a:tcPr/>
                </a:tc>
                <a:tc>
                  <a:txBody>
                    <a:bodyPr/>
                    <a:lstStyle/>
                    <a:p>
                      <a:endParaRPr lang="de-DE" sz="1100" dirty="0">
                        <a:latin typeface="Calibri" panose="020F0502020204030204" pitchFamily="34" charset="0"/>
                        <a:cs typeface="Calibri" panose="020F0502020204030204" pitchFamily="34" charset="0"/>
                      </a:endParaRPr>
                    </a:p>
                  </a:txBody>
                  <a:tcPr>
                    <a:solidFill>
                      <a:schemeClr val="bg2"/>
                    </a:solidFill>
                  </a:tcPr>
                </a:tc>
                <a:tc>
                  <a:txBody>
                    <a:bodyPr/>
                    <a:lstStyle/>
                    <a:p>
                      <a:endParaRPr lang="de-DE" sz="1100">
                        <a:latin typeface="Calibri" panose="020F0502020204030204" pitchFamily="34" charset="0"/>
                        <a:cs typeface="Calibri" panose="020F0502020204030204" pitchFamily="34" charset="0"/>
                      </a:endParaRPr>
                    </a:p>
                  </a:txBody>
                  <a:tcPr>
                    <a:solidFill>
                      <a:schemeClr val="bg2"/>
                    </a:solidFill>
                  </a:tcPr>
                </a:tc>
                <a:tc>
                  <a:txBody>
                    <a:bodyPr/>
                    <a:lstStyle/>
                    <a:p>
                      <a:r>
                        <a:rPr lang="de-DE" sz="1100" dirty="0" err="1">
                          <a:highlight>
                            <a:srgbClr val="808080"/>
                          </a:highlight>
                          <a:latin typeface="Calibri" panose="020F0502020204030204" pitchFamily="34" charset="0"/>
                          <a:cs typeface="Calibri" panose="020F0502020204030204" pitchFamily="34" charset="0"/>
                        </a:rPr>
                        <a:t>Remains</a:t>
                      </a:r>
                      <a:r>
                        <a:rPr lang="de-DE" sz="1100" dirty="0">
                          <a:highlight>
                            <a:srgbClr val="808080"/>
                          </a:highlight>
                          <a:latin typeface="Calibri" panose="020F0502020204030204" pitchFamily="34" charset="0"/>
                          <a:cs typeface="Calibri" panose="020F0502020204030204" pitchFamily="34" charset="0"/>
                        </a:rPr>
                        <a:t> </a:t>
                      </a:r>
                      <a:r>
                        <a:rPr lang="de-DE" sz="1100" dirty="0" err="1">
                          <a:highlight>
                            <a:srgbClr val="808080"/>
                          </a:highlight>
                          <a:latin typeface="Calibri" panose="020F0502020204030204" pitchFamily="34" charset="0"/>
                          <a:cs typeface="Calibri" panose="020F0502020204030204" pitchFamily="34" charset="0"/>
                        </a:rPr>
                        <a:t>constant</a:t>
                      </a:r>
                      <a:endParaRPr lang="de-DE" sz="1100" dirty="0">
                        <a:latin typeface="Calibri" panose="020F0502020204030204" pitchFamily="34" charset="0"/>
                        <a:cs typeface="Calibri" panose="020F0502020204030204" pitchFamily="34" charset="0"/>
                      </a:endParaRPr>
                    </a:p>
                  </a:txBody>
                  <a:tcPr>
                    <a:solidFill>
                      <a:schemeClr val="bg2">
                        <a:lumMod val="50000"/>
                      </a:schemeClr>
                    </a:solidFill>
                  </a:tcPr>
                </a:tc>
                <a:tc>
                  <a:txBody>
                    <a:bodyPr/>
                    <a:lstStyle/>
                    <a:p>
                      <a:r>
                        <a:rPr lang="de-DE" sz="1100" dirty="0" err="1">
                          <a:highlight>
                            <a:srgbClr val="808080"/>
                          </a:highlight>
                          <a:latin typeface="Calibri" panose="020F0502020204030204" pitchFamily="34" charset="0"/>
                          <a:cs typeface="Calibri" panose="020F0502020204030204" pitchFamily="34" charset="0"/>
                        </a:rPr>
                        <a:t>Remains</a:t>
                      </a:r>
                      <a:r>
                        <a:rPr lang="de-DE" sz="1100" dirty="0">
                          <a:highlight>
                            <a:srgbClr val="808080"/>
                          </a:highlight>
                          <a:latin typeface="Calibri" panose="020F0502020204030204" pitchFamily="34" charset="0"/>
                          <a:cs typeface="Calibri" panose="020F0502020204030204" pitchFamily="34" charset="0"/>
                        </a:rPr>
                        <a:t> </a:t>
                      </a:r>
                      <a:r>
                        <a:rPr lang="de-DE" sz="1100" dirty="0" err="1">
                          <a:highlight>
                            <a:srgbClr val="808080"/>
                          </a:highlight>
                          <a:latin typeface="Calibri" panose="020F0502020204030204" pitchFamily="34" charset="0"/>
                          <a:cs typeface="Calibri" panose="020F0502020204030204" pitchFamily="34" charset="0"/>
                        </a:rPr>
                        <a:t>constant</a:t>
                      </a:r>
                      <a:endParaRPr lang="de-DE" sz="1100" dirty="0">
                        <a:latin typeface="Calibri" panose="020F0502020204030204" pitchFamily="34" charset="0"/>
                        <a:cs typeface="Calibri" panose="020F0502020204030204" pitchFamily="34" charset="0"/>
                      </a:endParaRPr>
                    </a:p>
                  </a:txBody>
                  <a:tcPr>
                    <a:solidFill>
                      <a:schemeClr val="bg2">
                        <a:lumMod val="50000"/>
                      </a:schemeClr>
                    </a:solidFill>
                  </a:tcPr>
                </a:tc>
                <a:tc>
                  <a:txBody>
                    <a:bodyPr/>
                    <a:lstStyle/>
                    <a:p>
                      <a:r>
                        <a:rPr lang="de-DE" sz="1100" dirty="0" err="1">
                          <a:highlight>
                            <a:srgbClr val="808080"/>
                          </a:highlight>
                          <a:latin typeface="Calibri" panose="020F0502020204030204" pitchFamily="34" charset="0"/>
                          <a:cs typeface="Calibri" panose="020F0502020204030204" pitchFamily="34" charset="0"/>
                        </a:rPr>
                        <a:t>Remains</a:t>
                      </a:r>
                      <a:r>
                        <a:rPr lang="de-DE" sz="1100" dirty="0">
                          <a:highlight>
                            <a:srgbClr val="808080"/>
                          </a:highlight>
                          <a:latin typeface="Calibri" panose="020F0502020204030204" pitchFamily="34" charset="0"/>
                          <a:cs typeface="Calibri" panose="020F0502020204030204" pitchFamily="34" charset="0"/>
                        </a:rPr>
                        <a:t> </a:t>
                      </a:r>
                      <a:r>
                        <a:rPr lang="de-DE" sz="1100" dirty="0" err="1">
                          <a:highlight>
                            <a:srgbClr val="808080"/>
                          </a:highlight>
                          <a:latin typeface="Calibri" panose="020F0502020204030204" pitchFamily="34" charset="0"/>
                          <a:cs typeface="Calibri" panose="020F0502020204030204" pitchFamily="34" charset="0"/>
                        </a:rPr>
                        <a:t>constant</a:t>
                      </a:r>
                      <a:endParaRPr lang="de-DE" sz="1100" dirty="0">
                        <a:latin typeface="Calibri" panose="020F0502020204030204" pitchFamily="34" charset="0"/>
                        <a:cs typeface="Calibri" panose="020F0502020204030204" pitchFamily="34" charset="0"/>
                      </a:endParaRPr>
                    </a:p>
                  </a:txBody>
                  <a:tcPr>
                    <a:solidFill>
                      <a:schemeClr val="bg2">
                        <a:lumMod val="50000"/>
                      </a:schemeClr>
                    </a:solidFill>
                  </a:tcPr>
                </a:tc>
                <a:tc>
                  <a:txBody>
                    <a:bodyPr/>
                    <a:lstStyle/>
                    <a:p>
                      <a:r>
                        <a:rPr lang="de-DE" sz="1100" dirty="0" err="1">
                          <a:highlight>
                            <a:srgbClr val="808080"/>
                          </a:highlight>
                          <a:latin typeface="Calibri" panose="020F0502020204030204" pitchFamily="34" charset="0"/>
                          <a:cs typeface="Calibri" panose="020F0502020204030204" pitchFamily="34" charset="0"/>
                        </a:rPr>
                        <a:t>Remains</a:t>
                      </a:r>
                      <a:r>
                        <a:rPr lang="de-DE" sz="1100" dirty="0">
                          <a:highlight>
                            <a:srgbClr val="808080"/>
                          </a:highlight>
                          <a:latin typeface="Calibri" panose="020F0502020204030204" pitchFamily="34" charset="0"/>
                          <a:cs typeface="Calibri" panose="020F0502020204030204" pitchFamily="34" charset="0"/>
                        </a:rPr>
                        <a:t> </a:t>
                      </a:r>
                      <a:r>
                        <a:rPr lang="de-DE" sz="1100" dirty="0" err="1">
                          <a:highlight>
                            <a:srgbClr val="808080"/>
                          </a:highlight>
                          <a:latin typeface="Calibri" panose="020F0502020204030204" pitchFamily="34" charset="0"/>
                          <a:cs typeface="Calibri" panose="020F0502020204030204" pitchFamily="34" charset="0"/>
                        </a:rPr>
                        <a:t>constant</a:t>
                      </a:r>
                      <a:endParaRPr lang="de-DE" sz="1100" dirty="0">
                        <a:latin typeface="Calibri" panose="020F0502020204030204" pitchFamily="34" charset="0"/>
                        <a:cs typeface="Calibri" panose="020F0502020204030204" pitchFamily="34" charset="0"/>
                      </a:endParaRPr>
                    </a:p>
                  </a:txBody>
                  <a:tcPr>
                    <a:solidFill>
                      <a:schemeClr val="bg2">
                        <a:lumMod val="50000"/>
                      </a:schemeClr>
                    </a:solidFill>
                  </a:tcPr>
                </a:tc>
                <a:extLst>
                  <a:ext uri="{0D108BD9-81ED-4DB2-BD59-A6C34878D82A}">
                    <a16:rowId xmlns:a16="http://schemas.microsoft.com/office/drawing/2014/main" val="2399352893"/>
                  </a:ext>
                </a:extLst>
              </a:tr>
              <a:tr h="3866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100" dirty="0">
                          <a:latin typeface="Calibri" panose="020F0502020204030204" pitchFamily="34" charset="0"/>
                          <a:cs typeface="Calibri" panose="020F0502020204030204" pitchFamily="34" charset="0"/>
                        </a:rPr>
                        <a:t>29 </a:t>
                      </a:r>
                      <a:r>
                        <a:rPr lang="de-DE" sz="1100" dirty="0" err="1">
                          <a:solidFill>
                            <a:schemeClr val="bg1"/>
                          </a:solidFill>
                          <a:latin typeface="Calibri" panose="020F0502020204030204" pitchFamily="34" charset="0"/>
                          <a:cs typeface="Calibri" panose="020F0502020204030204" pitchFamily="34" charset="0"/>
                        </a:rPr>
                        <a:t>Production</a:t>
                      </a:r>
                      <a:r>
                        <a:rPr lang="de-DE" sz="1100" dirty="0">
                          <a:solidFill>
                            <a:schemeClr val="bg1"/>
                          </a:solidFill>
                          <a:latin typeface="Calibri" panose="020F0502020204030204" pitchFamily="34" charset="0"/>
                          <a:cs typeface="Calibri" panose="020F0502020204030204" pitchFamily="34" charset="0"/>
                        </a:rPr>
                        <a:t> </a:t>
                      </a:r>
                      <a:r>
                        <a:rPr lang="de-DE" sz="1100" dirty="0" err="1">
                          <a:solidFill>
                            <a:schemeClr val="bg1"/>
                          </a:solidFill>
                          <a:latin typeface="Calibri" panose="020F0502020204030204" pitchFamily="34" charset="0"/>
                          <a:cs typeface="Calibri" panose="020F0502020204030204" pitchFamily="34" charset="0"/>
                        </a:rPr>
                        <a:t>of</a:t>
                      </a:r>
                      <a:r>
                        <a:rPr lang="de-DE" sz="1100" dirty="0">
                          <a:solidFill>
                            <a:schemeClr val="bg1"/>
                          </a:solidFill>
                          <a:latin typeface="Calibri" panose="020F0502020204030204" pitchFamily="34" charset="0"/>
                          <a:cs typeface="Calibri" panose="020F0502020204030204" pitchFamily="34" charset="0"/>
                        </a:rPr>
                        <a:t> </a:t>
                      </a:r>
                      <a:r>
                        <a:rPr lang="de-DE" sz="1100" dirty="0" err="1">
                          <a:solidFill>
                            <a:schemeClr val="bg1"/>
                          </a:solidFill>
                          <a:latin typeface="Calibri" panose="020F0502020204030204" pitchFamily="34" charset="0"/>
                          <a:cs typeface="Calibri" panose="020F0502020204030204" pitchFamily="34" charset="0"/>
                        </a:rPr>
                        <a:t>trailers</a:t>
                      </a:r>
                      <a:endParaRPr lang="de-DE" sz="1100" dirty="0">
                        <a:solidFill>
                          <a:schemeClr val="bg1"/>
                        </a:solidFill>
                        <a:latin typeface="Calibri" panose="020F0502020204030204" pitchFamily="34" charset="0"/>
                        <a:cs typeface="Calibri" panose="020F0502020204030204" pitchFamily="34" charset="0"/>
                      </a:endParaRPr>
                    </a:p>
                  </a:txBody>
                  <a:tcPr/>
                </a:tc>
                <a:tc>
                  <a:txBody>
                    <a:bodyPr/>
                    <a:lstStyle/>
                    <a:p>
                      <a:r>
                        <a:rPr lang="de-DE" sz="1100" dirty="0" err="1">
                          <a:highlight>
                            <a:srgbClr val="808080"/>
                          </a:highlight>
                          <a:latin typeface="Calibri" panose="020F0502020204030204" pitchFamily="34" charset="0"/>
                          <a:cs typeface="Calibri" panose="020F0502020204030204" pitchFamily="34" charset="0"/>
                        </a:rPr>
                        <a:t>Remains</a:t>
                      </a:r>
                      <a:r>
                        <a:rPr lang="de-DE" sz="1100" dirty="0">
                          <a:highlight>
                            <a:srgbClr val="808080"/>
                          </a:highlight>
                          <a:latin typeface="Calibri" panose="020F0502020204030204" pitchFamily="34" charset="0"/>
                          <a:cs typeface="Calibri" panose="020F0502020204030204" pitchFamily="34" charset="0"/>
                        </a:rPr>
                        <a:t> </a:t>
                      </a:r>
                      <a:r>
                        <a:rPr lang="de-DE" sz="1100" dirty="0" err="1">
                          <a:highlight>
                            <a:srgbClr val="808080"/>
                          </a:highlight>
                          <a:latin typeface="Calibri" panose="020F0502020204030204" pitchFamily="34" charset="0"/>
                          <a:cs typeface="Calibri" panose="020F0502020204030204" pitchFamily="34" charset="0"/>
                        </a:rPr>
                        <a:t>constant</a:t>
                      </a:r>
                      <a:endParaRPr lang="de-DE" sz="1100" dirty="0">
                        <a:latin typeface="Calibri" panose="020F0502020204030204" pitchFamily="34" charset="0"/>
                        <a:cs typeface="Calibri" panose="020F0502020204030204" pitchFamily="34" charset="0"/>
                      </a:endParaRPr>
                    </a:p>
                  </a:txBody>
                  <a:tcPr>
                    <a:solidFill>
                      <a:schemeClr val="bg2">
                        <a:lumMod val="50000"/>
                      </a:schemeClr>
                    </a:solidFill>
                  </a:tcPr>
                </a:tc>
                <a:tc>
                  <a:txBody>
                    <a:bodyPr/>
                    <a:lstStyle/>
                    <a:p>
                      <a:r>
                        <a:rPr lang="de-DE" sz="1100" dirty="0" err="1">
                          <a:highlight>
                            <a:srgbClr val="808080"/>
                          </a:highlight>
                          <a:latin typeface="Calibri" panose="020F0502020204030204" pitchFamily="34" charset="0"/>
                          <a:cs typeface="Calibri" panose="020F0502020204030204" pitchFamily="34" charset="0"/>
                        </a:rPr>
                        <a:t>Remains</a:t>
                      </a:r>
                      <a:r>
                        <a:rPr lang="de-DE" sz="1100" dirty="0">
                          <a:highlight>
                            <a:srgbClr val="808080"/>
                          </a:highlight>
                          <a:latin typeface="Calibri" panose="020F0502020204030204" pitchFamily="34" charset="0"/>
                          <a:cs typeface="Calibri" panose="020F0502020204030204" pitchFamily="34" charset="0"/>
                        </a:rPr>
                        <a:t> </a:t>
                      </a:r>
                      <a:r>
                        <a:rPr lang="de-DE" sz="1100" dirty="0" err="1">
                          <a:highlight>
                            <a:srgbClr val="808080"/>
                          </a:highlight>
                          <a:latin typeface="Calibri" panose="020F0502020204030204" pitchFamily="34" charset="0"/>
                          <a:cs typeface="Calibri" panose="020F0502020204030204" pitchFamily="34" charset="0"/>
                        </a:rPr>
                        <a:t>constant</a:t>
                      </a:r>
                      <a:endParaRPr lang="de-DE" sz="1100" dirty="0">
                        <a:latin typeface="Calibri" panose="020F0502020204030204" pitchFamily="34" charset="0"/>
                        <a:cs typeface="Calibri" panose="020F0502020204030204" pitchFamily="34" charset="0"/>
                      </a:endParaRPr>
                    </a:p>
                  </a:txBody>
                  <a:tcPr>
                    <a:solidFill>
                      <a:schemeClr val="bg2">
                        <a:lumMod val="50000"/>
                      </a:schemeClr>
                    </a:solidFill>
                  </a:tcPr>
                </a:tc>
                <a:tc>
                  <a:txBody>
                    <a:bodyPr/>
                    <a:lstStyle/>
                    <a:p>
                      <a:r>
                        <a:rPr lang="de-DE" sz="1100" dirty="0" err="1">
                          <a:highlight>
                            <a:srgbClr val="808080"/>
                          </a:highlight>
                          <a:latin typeface="Calibri" panose="020F0502020204030204" pitchFamily="34" charset="0"/>
                          <a:cs typeface="Calibri" panose="020F0502020204030204" pitchFamily="34" charset="0"/>
                        </a:rPr>
                        <a:t>Remains</a:t>
                      </a:r>
                      <a:r>
                        <a:rPr lang="de-DE" sz="1100" dirty="0">
                          <a:highlight>
                            <a:srgbClr val="808080"/>
                          </a:highlight>
                          <a:latin typeface="Calibri" panose="020F0502020204030204" pitchFamily="34" charset="0"/>
                          <a:cs typeface="Calibri" panose="020F0502020204030204" pitchFamily="34" charset="0"/>
                        </a:rPr>
                        <a:t> </a:t>
                      </a:r>
                      <a:r>
                        <a:rPr lang="de-DE" sz="1100" dirty="0" err="1">
                          <a:highlight>
                            <a:srgbClr val="808080"/>
                          </a:highlight>
                          <a:latin typeface="Calibri" panose="020F0502020204030204" pitchFamily="34" charset="0"/>
                          <a:cs typeface="Calibri" panose="020F0502020204030204" pitchFamily="34" charset="0"/>
                        </a:rPr>
                        <a:t>constant</a:t>
                      </a:r>
                      <a:endParaRPr lang="de-DE" sz="1100" dirty="0">
                        <a:latin typeface="Calibri" panose="020F0502020204030204" pitchFamily="34" charset="0"/>
                        <a:cs typeface="Calibri" panose="020F0502020204030204" pitchFamily="34" charset="0"/>
                      </a:endParaRPr>
                    </a:p>
                  </a:txBody>
                  <a:tcPr>
                    <a:solidFill>
                      <a:schemeClr val="bg2">
                        <a:lumMod val="50000"/>
                      </a:schemeClr>
                    </a:solidFill>
                  </a:tcPr>
                </a:tc>
                <a:tc>
                  <a:txBody>
                    <a:bodyPr/>
                    <a:lstStyle/>
                    <a:p>
                      <a:r>
                        <a:rPr lang="de-DE" sz="1100" dirty="0" err="1">
                          <a:highlight>
                            <a:srgbClr val="808080"/>
                          </a:highlight>
                          <a:latin typeface="Calibri" panose="020F0502020204030204" pitchFamily="34" charset="0"/>
                          <a:cs typeface="Calibri" panose="020F0502020204030204" pitchFamily="34" charset="0"/>
                        </a:rPr>
                        <a:t>Remains</a:t>
                      </a:r>
                      <a:r>
                        <a:rPr lang="de-DE" sz="1100" dirty="0">
                          <a:highlight>
                            <a:srgbClr val="808080"/>
                          </a:highlight>
                          <a:latin typeface="Calibri" panose="020F0502020204030204" pitchFamily="34" charset="0"/>
                          <a:cs typeface="Calibri" panose="020F0502020204030204" pitchFamily="34" charset="0"/>
                        </a:rPr>
                        <a:t> </a:t>
                      </a:r>
                      <a:r>
                        <a:rPr lang="de-DE" sz="1100" dirty="0" err="1">
                          <a:highlight>
                            <a:srgbClr val="808080"/>
                          </a:highlight>
                          <a:latin typeface="Calibri" panose="020F0502020204030204" pitchFamily="34" charset="0"/>
                          <a:cs typeface="Calibri" panose="020F0502020204030204" pitchFamily="34" charset="0"/>
                        </a:rPr>
                        <a:t>constant</a:t>
                      </a:r>
                      <a:endParaRPr lang="de-DE" sz="1100" dirty="0">
                        <a:latin typeface="Calibri" panose="020F0502020204030204" pitchFamily="34" charset="0"/>
                        <a:cs typeface="Calibri" panose="020F0502020204030204" pitchFamily="34" charset="0"/>
                      </a:endParaRPr>
                    </a:p>
                  </a:txBody>
                  <a:tcPr>
                    <a:solidFill>
                      <a:schemeClr val="bg2">
                        <a:lumMod val="50000"/>
                      </a:schemeClr>
                    </a:solidFill>
                  </a:tcPr>
                </a:tc>
                <a:tc>
                  <a:txBody>
                    <a:bodyPr/>
                    <a:lstStyle/>
                    <a:p>
                      <a:r>
                        <a:rPr lang="de-DE" sz="1100" dirty="0" err="1">
                          <a:highlight>
                            <a:srgbClr val="808080"/>
                          </a:highlight>
                          <a:latin typeface="Calibri" panose="020F0502020204030204" pitchFamily="34" charset="0"/>
                          <a:cs typeface="Calibri" panose="020F0502020204030204" pitchFamily="34" charset="0"/>
                        </a:rPr>
                        <a:t>Remains</a:t>
                      </a:r>
                      <a:r>
                        <a:rPr lang="de-DE" sz="1100" dirty="0">
                          <a:highlight>
                            <a:srgbClr val="808080"/>
                          </a:highlight>
                          <a:latin typeface="Calibri" panose="020F0502020204030204" pitchFamily="34" charset="0"/>
                          <a:cs typeface="Calibri" panose="020F0502020204030204" pitchFamily="34" charset="0"/>
                        </a:rPr>
                        <a:t> </a:t>
                      </a:r>
                      <a:r>
                        <a:rPr lang="de-DE" sz="1100" dirty="0" err="1">
                          <a:highlight>
                            <a:srgbClr val="808080"/>
                          </a:highlight>
                          <a:latin typeface="Calibri" panose="020F0502020204030204" pitchFamily="34" charset="0"/>
                          <a:cs typeface="Calibri" panose="020F0502020204030204" pitchFamily="34" charset="0"/>
                        </a:rPr>
                        <a:t>constant</a:t>
                      </a:r>
                      <a:endParaRPr lang="de-DE" sz="1100" dirty="0">
                        <a:latin typeface="Calibri" panose="020F0502020204030204" pitchFamily="34" charset="0"/>
                        <a:cs typeface="Calibri" panose="020F0502020204030204" pitchFamily="34" charset="0"/>
                      </a:endParaRPr>
                    </a:p>
                  </a:txBody>
                  <a:tcPr>
                    <a:solidFill>
                      <a:schemeClr val="bg2">
                        <a:lumMod val="50000"/>
                      </a:schemeClr>
                    </a:solidFill>
                  </a:tcPr>
                </a:tc>
                <a:tc>
                  <a:txBody>
                    <a:bodyPr/>
                    <a:lstStyle/>
                    <a:p>
                      <a:r>
                        <a:rPr lang="de-DE" sz="1100" dirty="0" err="1">
                          <a:highlight>
                            <a:srgbClr val="808080"/>
                          </a:highlight>
                          <a:latin typeface="Calibri" panose="020F0502020204030204" pitchFamily="34" charset="0"/>
                          <a:cs typeface="Calibri" panose="020F0502020204030204" pitchFamily="34" charset="0"/>
                        </a:rPr>
                        <a:t>Remains</a:t>
                      </a:r>
                      <a:r>
                        <a:rPr lang="de-DE" sz="1100" dirty="0">
                          <a:highlight>
                            <a:srgbClr val="808080"/>
                          </a:highlight>
                          <a:latin typeface="Calibri" panose="020F0502020204030204" pitchFamily="34" charset="0"/>
                          <a:cs typeface="Calibri" panose="020F0502020204030204" pitchFamily="34" charset="0"/>
                        </a:rPr>
                        <a:t> </a:t>
                      </a:r>
                      <a:r>
                        <a:rPr lang="de-DE" sz="1100" dirty="0" err="1">
                          <a:highlight>
                            <a:srgbClr val="808080"/>
                          </a:highlight>
                          <a:latin typeface="Calibri" panose="020F0502020204030204" pitchFamily="34" charset="0"/>
                          <a:cs typeface="Calibri" panose="020F0502020204030204" pitchFamily="34" charset="0"/>
                        </a:rPr>
                        <a:t>constant</a:t>
                      </a:r>
                      <a:endParaRPr lang="de-DE" sz="1100" dirty="0">
                        <a:latin typeface="Calibri" panose="020F0502020204030204" pitchFamily="34" charset="0"/>
                        <a:cs typeface="Calibri" panose="020F0502020204030204" pitchFamily="34" charset="0"/>
                      </a:endParaRPr>
                    </a:p>
                  </a:txBody>
                  <a:tcPr>
                    <a:solidFill>
                      <a:schemeClr val="bg2">
                        <a:lumMod val="50000"/>
                      </a:schemeClr>
                    </a:solidFill>
                  </a:tcPr>
                </a:tc>
                <a:extLst>
                  <a:ext uri="{0D108BD9-81ED-4DB2-BD59-A6C34878D82A}">
                    <a16:rowId xmlns:a16="http://schemas.microsoft.com/office/drawing/2014/main" val="8741476"/>
                  </a:ext>
                </a:extLst>
              </a:tr>
              <a:tr h="3866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100" dirty="0">
                          <a:latin typeface="Calibri" panose="020F0502020204030204" pitchFamily="34" charset="0"/>
                          <a:cs typeface="Calibri" panose="020F0502020204030204" pitchFamily="34" charset="0"/>
                        </a:rPr>
                        <a:t>30 </a:t>
                      </a:r>
                      <a:r>
                        <a:rPr lang="de-DE" sz="1100" dirty="0" err="1">
                          <a:solidFill>
                            <a:schemeClr val="bg1"/>
                          </a:solidFill>
                          <a:latin typeface="Calibri" panose="020F0502020204030204" pitchFamily="34" charset="0"/>
                          <a:cs typeface="Calibri" panose="020F0502020204030204" pitchFamily="34" charset="0"/>
                        </a:rPr>
                        <a:t>Production</a:t>
                      </a:r>
                      <a:r>
                        <a:rPr lang="de-DE" sz="1100" dirty="0">
                          <a:solidFill>
                            <a:schemeClr val="bg1"/>
                          </a:solidFill>
                          <a:latin typeface="Calibri" panose="020F0502020204030204" pitchFamily="34" charset="0"/>
                          <a:cs typeface="Calibri" panose="020F0502020204030204" pitchFamily="34" charset="0"/>
                        </a:rPr>
                        <a:t> </a:t>
                      </a:r>
                      <a:r>
                        <a:rPr lang="de-DE" sz="1100" dirty="0" err="1">
                          <a:solidFill>
                            <a:schemeClr val="bg1"/>
                          </a:solidFill>
                          <a:latin typeface="Calibri" panose="020F0502020204030204" pitchFamily="34" charset="0"/>
                          <a:cs typeface="Calibri" panose="020F0502020204030204" pitchFamily="34" charset="0"/>
                        </a:rPr>
                        <a:t>of</a:t>
                      </a:r>
                      <a:r>
                        <a:rPr lang="de-DE" sz="1100" dirty="0">
                          <a:solidFill>
                            <a:schemeClr val="bg1"/>
                          </a:solidFill>
                          <a:latin typeface="Calibri" panose="020F0502020204030204" pitchFamily="34" charset="0"/>
                          <a:cs typeface="Calibri" panose="020F0502020204030204" pitchFamily="34" charset="0"/>
                        </a:rPr>
                        <a:t> </a:t>
                      </a:r>
                      <a:r>
                        <a:rPr lang="de-DE" sz="1100" dirty="0" err="1">
                          <a:solidFill>
                            <a:schemeClr val="bg1"/>
                          </a:solidFill>
                          <a:latin typeface="Calibri" panose="020F0502020204030204" pitchFamily="34" charset="0"/>
                          <a:cs typeface="Calibri" panose="020F0502020204030204" pitchFamily="34" charset="0"/>
                        </a:rPr>
                        <a:t>parts</a:t>
                      </a:r>
                      <a:r>
                        <a:rPr lang="de-DE" sz="1100" dirty="0">
                          <a:solidFill>
                            <a:schemeClr val="bg1"/>
                          </a:solidFill>
                          <a:latin typeface="Calibri" panose="020F0502020204030204" pitchFamily="34" charset="0"/>
                          <a:cs typeface="Calibri" panose="020F0502020204030204" pitchFamily="34" charset="0"/>
                        </a:rPr>
                        <a:t> </a:t>
                      </a:r>
                      <a:r>
                        <a:rPr lang="de-DE" sz="1100" dirty="0" err="1">
                          <a:solidFill>
                            <a:schemeClr val="bg1"/>
                          </a:solidFill>
                          <a:latin typeface="Calibri" panose="020F0502020204030204" pitchFamily="34" charset="0"/>
                          <a:cs typeface="Calibri" panose="020F0502020204030204" pitchFamily="34" charset="0"/>
                        </a:rPr>
                        <a:t>for</a:t>
                      </a:r>
                      <a:r>
                        <a:rPr lang="de-DE" sz="1100" dirty="0">
                          <a:solidFill>
                            <a:schemeClr val="bg1"/>
                          </a:solidFill>
                          <a:latin typeface="Calibri" panose="020F0502020204030204" pitchFamily="34" charset="0"/>
                          <a:cs typeface="Calibri" panose="020F0502020204030204" pitchFamily="34" charset="0"/>
                        </a:rPr>
                        <a:t> </a:t>
                      </a:r>
                      <a:r>
                        <a:rPr lang="de-DE" sz="1100" dirty="0" err="1">
                          <a:solidFill>
                            <a:schemeClr val="bg1"/>
                          </a:solidFill>
                          <a:latin typeface="Calibri" panose="020F0502020204030204" pitchFamily="34" charset="0"/>
                          <a:cs typeface="Calibri" panose="020F0502020204030204" pitchFamily="34" charset="0"/>
                        </a:rPr>
                        <a:t>vehicles</a:t>
                      </a:r>
                      <a:endParaRPr lang="de-DE" sz="1100" dirty="0">
                        <a:solidFill>
                          <a:schemeClr val="bg1"/>
                        </a:solidFill>
                        <a:latin typeface="Calibri" panose="020F0502020204030204" pitchFamily="34" charset="0"/>
                        <a:cs typeface="Calibri" panose="020F0502020204030204" pitchFamily="34" charset="0"/>
                      </a:endParaRPr>
                    </a:p>
                  </a:txBody>
                  <a:tcPr/>
                </a:tc>
                <a:tc>
                  <a:txBody>
                    <a:bodyPr/>
                    <a:lstStyle/>
                    <a:p>
                      <a:r>
                        <a:rPr lang="de-DE" sz="1100" dirty="0" err="1">
                          <a:highlight>
                            <a:srgbClr val="808080"/>
                          </a:highlight>
                          <a:latin typeface="Calibri" panose="020F0502020204030204" pitchFamily="34" charset="0"/>
                          <a:cs typeface="Calibri" panose="020F0502020204030204" pitchFamily="34" charset="0"/>
                        </a:rPr>
                        <a:t>Remains</a:t>
                      </a:r>
                      <a:r>
                        <a:rPr lang="de-DE" sz="1100" dirty="0">
                          <a:highlight>
                            <a:srgbClr val="808080"/>
                          </a:highlight>
                          <a:latin typeface="Calibri" panose="020F0502020204030204" pitchFamily="34" charset="0"/>
                          <a:cs typeface="Calibri" panose="020F0502020204030204" pitchFamily="34" charset="0"/>
                        </a:rPr>
                        <a:t> </a:t>
                      </a:r>
                      <a:r>
                        <a:rPr lang="de-DE" sz="1100" dirty="0" err="1">
                          <a:highlight>
                            <a:srgbClr val="808080"/>
                          </a:highlight>
                          <a:latin typeface="Calibri" panose="020F0502020204030204" pitchFamily="34" charset="0"/>
                          <a:cs typeface="Calibri" panose="020F0502020204030204" pitchFamily="34" charset="0"/>
                        </a:rPr>
                        <a:t>constant</a:t>
                      </a:r>
                      <a:endParaRPr lang="de-DE" sz="1100" dirty="0">
                        <a:latin typeface="Calibri" panose="020F0502020204030204" pitchFamily="34" charset="0"/>
                        <a:cs typeface="Calibri" panose="020F0502020204030204" pitchFamily="34" charset="0"/>
                      </a:endParaRPr>
                    </a:p>
                  </a:txBody>
                  <a:tcPr>
                    <a:solidFill>
                      <a:schemeClr val="bg2">
                        <a:lumMod val="50000"/>
                      </a:schemeClr>
                    </a:solidFill>
                  </a:tcPr>
                </a:tc>
                <a:tc>
                  <a:txBody>
                    <a:bodyPr/>
                    <a:lstStyle/>
                    <a:p>
                      <a:r>
                        <a:rPr lang="de-DE" sz="1100" dirty="0" err="1">
                          <a:highlight>
                            <a:srgbClr val="808080"/>
                          </a:highlight>
                          <a:latin typeface="Calibri" panose="020F0502020204030204" pitchFamily="34" charset="0"/>
                          <a:cs typeface="Calibri" panose="020F0502020204030204" pitchFamily="34" charset="0"/>
                        </a:rPr>
                        <a:t>Remains</a:t>
                      </a:r>
                      <a:r>
                        <a:rPr lang="de-DE" sz="1100" dirty="0">
                          <a:highlight>
                            <a:srgbClr val="808080"/>
                          </a:highlight>
                          <a:latin typeface="Calibri" panose="020F0502020204030204" pitchFamily="34" charset="0"/>
                          <a:cs typeface="Calibri" panose="020F0502020204030204" pitchFamily="34" charset="0"/>
                        </a:rPr>
                        <a:t> </a:t>
                      </a:r>
                      <a:r>
                        <a:rPr lang="de-DE" sz="1100" dirty="0" err="1">
                          <a:highlight>
                            <a:srgbClr val="808080"/>
                          </a:highlight>
                          <a:latin typeface="Calibri" panose="020F0502020204030204" pitchFamily="34" charset="0"/>
                          <a:cs typeface="Calibri" panose="020F0502020204030204" pitchFamily="34" charset="0"/>
                        </a:rPr>
                        <a:t>constant</a:t>
                      </a:r>
                      <a:endParaRPr lang="de-DE" sz="1100" dirty="0">
                        <a:latin typeface="Calibri" panose="020F0502020204030204" pitchFamily="34" charset="0"/>
                        <a:cs typeface="Calibri" panose="020F0502020204030204" pitchFamily="34" charset="0"/>
                      </a:endParaRPr>
                    </a:p>
                  </a:txBody>
                  <a:tcPr>
                    <a:solidFill>
                      <a:schemeClr val="bg2">
                        <a:lumMod val="50000"/>
                      </a:schemeClr>
                    </a:solidFill>
                  </a:tcPr>
                </a:tc>
                <a:tc>
                  <a:txBody>
                    <a:bodyPr/>
                    <a:lstStyle/>
                    <a:p>
                      <a:r>
                        <a:rPr lang="de-DE" sz="1100" dirty="0" err="1">
                          <a:highlight>
                            <a:srgbClr val="808080"/>
                          </a:highlight>
                          <a:latin typeface="Calibri" panose="020F0502020204030204" pitchFamily="34" charset="0"/>
                          <a:cs typeface="Calibri" panose="020F0502020204030204" pitchFamily="34" charset="0"/>
                        </a:rPr>
                        <a:t>Remains</a:t>
                      </a:r>
                      <a:r>
                        <a:rPr lang="de-DE" sz="1100" dirty="0">
                          <a:highlight>
                            <a:srgbClr val="808080"/>
                          </a:highlight>
                          <a:latin typeface="Calibri" panose="020F0502020204030204" pitchFamily="34" charset="0"/>
                          <a:cs typeface="Calibri" panose="020F0502020204030204" pitchFamily="34" charset="0"/>
                        </a:rPr>
                        <a:t> </a:t>
                      </a:r>
                      <a:r>
                        <a:rPr lang="de-DE" sz="1100" dirty="0" err="1">
                          <a:highlight>
                            <a:srgbClr val="808080"/>
                          </a:highlight>
                          <a:latin typeface="Calibri" panose="020F0502020204030204" pitchFamily="34" charset="0"/>
                          <a:cs typeface="Calibri" panose="020F0502020204030204" pitchFamily="34" charset="0"/>
                        </a:rPr>
                        <a:t>constant</a:t>
                      </a:r>
                      <a:endParaRPr lang="de-DE" sz="1100" dirty="0">
                        <a:latin typeface="Calibri" panose="020F0502020204030204" pitchFamily="34" charset="0"/>
                        <a:cs typeface="Calibri" panose="020F0502020204030204" pitchFamily="34" charset="0"/>
                      </a:endParaRPr>
                    </a:p>
                  </a:txBody>
                  <a:tcPr>
                    <a:solidFill>
                      <a:schemeClr val="bg2">
                        <a:lumMod val="50000"/>
                      </a:schemeClr>
                    </a:solidFill>
                  </a:tcPr>
                </a:tc>
                <a:tc>
                  <a:txBody>
                    <a:bodyPr/>
                    <a:lstStyle/>
                    <a:p>
                      <a:r>
                        <a:rPr lang="de-DE" sz="1100" dirty="0" err="1">
                          <a:highlight>
                            <a:srgbClr val="808080"/>
                          </a:highlight>
                          <a:latin typeface="Calibri" panose="020F0502020204030204" pitchFamily="34" charset="0"/>
                          <a:cs typeface="Calibri" panose="020F0502020204030204" pitchFamily="34" charset="0"/>
                        </a:rPr>
                        <a:t>Remains</a:t>
                      </a:r>
                      <a:r>
                        <a:rPr lang="de-DE" sz="1100" dirty="0">
                          <a:highlight>
                            <a:srgbClr val="808080"/>
                          </a:highlight>
                          <a:latin typeface="Calibri" panose="020F0502020204030204" pitchFamily="34" charset="0"/>
                          <a:cs typeface="Calibri" panose="020F0502020204030204" pitchFamily="34" charset="0"/>
                        </a:rPr>
                        <a:t> </a:t>
                      </a:r>
                      <a:r>
                        <a:rPr lang="de-DE" sz="1100" dirty="0" err="1">
                          <a:highlight>
                            <a:srgbClr val="808080"/>
                          </a:highlight>
                          <a:latin typeface="Calibri" panose="020F0502020204030204" pitchFamily="34" charset="0"/>
                          <a:cs typeface="Calibri" panose="020F0502020204030204" pitchFamily="34" charset="0"/>
                        </a:rPr>
                        <a:t>constant</a:t>
                      </a:r>
                      <a:endParaRPr lang="de-DE" sz="1100" dirty="0">
                        <a:latin typeface="Calibri" panose="020F0502020204030204" pitchFamily="34" charset="0"/>
                        <a:cs typeface="Calibri" panose="020F0502020204030204" pitchFamily="34" charset="0"/>
                      </a:endParaRPr>
                    </a:p>
                  </a:txBody>
                  <a:tcPr>
                    <a:solidFill>
                      <a:schemeClr val="bg2">
                        <a:lumMod val="50000"/>
                      </a:schemeClr>
                    </a:solidFill>
                  </a:tcPr>
                </a:tc>
                <a:tc>
                  <a:txBody>
                    <a:bodyPr/>
                    <a:lstStyle/>
                    <a:p>
                      <a:r>
                        <a:rPr lang="de-DE" sz="1100" dirty="0" err="1">
                          <a:highlight>
                            <a:srgbClr val="808080"/>
                          </a:highlight>
                          <a:latin typeface="Calibri" panose="020F0502020204030204" pitchFamily="34" charset="0"/>
                          <a:cs typeface="Calibri" panose="020F0502020204030204" pitchFamily="34" charset="0"/>
                        </a:rPr>
                        <a:t>Remains</a:t>
                      </a:r>
                      <a:r>
                        <a:rPr lang="de-DE" sz="1100" dirty="0">
                          <a:highlight>
                            <a:srgbClr val="808080"/>
                          </a:highlight>
                          <a:latin typeface="Calibri" panose="020F0502020204030204" pitchFamily="34" charset="0"/>
                          <a:cs typeface="Calibri" panose="020F0502020204030204" pitchFamily="34" charset="0"/>
                        </a:rPr>
                        <a:t> </a:t>
                      </a:r>
                      <a:r>
                        <a:rPr lang="de-DE" sz="1100" dirty="0" err="1">
                          <a:highlight>
                            <a:srgbClr val="808080"/>
                          </a:highlight>
                          <a:latin typeface="Calibri" panose="020F0502020204030204" pitchFamily="34" charset="0"/>
                          <a:cs typeface="Calibri" panose="020F0502020204030204" pitchFamily="34" charset="0"/>
                        </a:rPr>
                        <a:t>constant</a:t>
                      </a:r>
                      <a:endParaRPr lang="de-DE" sz="1100" dirty="0">
                        <a:latin typeface="Calibri" panose="020F0502020204030204" pitchFamily="34" charset="0"/>
                        <a:cs typeface="Calibri" panose="020F0502020204030204" pitchFamily="34" charset="0"/>
                      </a:endParaRPr>
                    </a:p>
                  </a:txBody>
                  <a:tcPr>
                    <a:solidFill>
                      <a:schemeClr val="bg2">
                        <a:lumMod val="50000"/>
                      </a:schemeClr>
                    </a:solidFill>
                  </a:tcPr>
                </a:tc>
                <a:tc>
                  <a:txBody>
                    <a:bodyPr/>
                    <a:lstStyle/>
                    <a:p>
                      <a:r>
                        <a:rPr lang="de-DE" sz="1100" dirty="0" err="1">
                          <a:highlight>
                            <a:srgbClr val="808080"/>
                          </a:highlight>
                          <a:latin typeface="Calibri" panose="020F0502020204030204" pitchFamily="34" charset="0"/>
                          <a:cs typeface="Calibri" panose="020F0502020204030204" pitchFamily="34" charset="0"/>
                        </a:rPr>
                        <a:t>Remains</a:t>
                      </a:r>
                      <a:r>
                        <a:rPr lang="de-DE" sz="1100" dirty="0">
                          <a:highlight>
                            <a:srgbClr val="808080"/>
                          </a:highlight>
                          <a:latin typeface="Calibri" panose="020F0502020204030204" pitchFamily="34" charset="0"/>
                          <a:cs typeface="Calibri" panose="020F0502020204030204" pitchFamily="34" charset="0"/>
                        </a:rPr>
                        <a:t> </a:t>
                      </a:r>
                      <a:r>
                        <a:rPr lang="de-DE" sz="1100" dirty="0" err="1">
                          <a:highlight>
                            <a:srgbClr val="808080"/>
                          </a:highlight>
                          <a:latin typeface="Calibri" panose="020F0502020204030204" pitchFamily="34" charset="0"/>
                          <a:cs typeface="Calibri" panose="020F0502020204030204" pitchFamily="34" charset="0"/>
                        </a:rPr>
                        <a:t>constant</a:t>
                      </a:r>
                      <a:endParaRPr lang="de-DE" sz="1100" dirty="0">
                        <a:latin typeface="Calibri" panose="020F0502020204030204" pitchFamily="34" charset="0"/>
                        <a:cs typeface="Calibri" panose="020F0502020204030204" pitchFamily="34" charset="0"/>
                      </a:endParaRPr>
                    </a:p>
                  </a:txBody>
                  <a:tcPr>
                    <a:solidFill>
                      <a:schemeClr val="bg2">
                        <a:lumMod val="50000"/>
                      </a:schemeClr>
                    </a:solidFill>
                  </a:tcPr>
                </a:tc>
                <a:extLst>
                  <a:ext uri="{0D108BD9-81ED-4DB2-BD59-A6C34878D82A}">
                    <a16:rowId xmlns:a16="http://schemas.microsoft.com/office/drawing/2014/main" val="3151301126"/>
                  </a:ext>
                </a:extLst>
              </a:tr>
            </a:tbl>
          </a:graphicData>
        </a:graphic>
      </p:graphicFrame>
    </p:spTree>
    <p:extLst>
      <p:ext uri="{BB962C8B-B14F-4D97-AF65-F5344CB8AC3E}">
        <p14:creationId xmlns:p14="http://schemas.microsoft.com/office/powerpoint/2010/main" val="2443454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E9DF2CA-D230-4BFD-B4DF-8346CE3F6C4E}"/>
              </a:ext>
            </a:extLst>
          </p:cNvPr>
          <p:cNvSpPr>
            <a:spLocks noGrp="1"/>
          </p:cNvSpPr>
          <p:nvPr>
            <p:ph type="title"/>
          </p:nvPr>
        </p:nvSpPr>
        <p:spPr/>
        <p:txBody>
          <a:bodyPr>
            <a:normAutofit/>
          </a:bodyPr>
          <a:lstStyle/>
          <a:p>
            <a:r>
              <a:rPr lang="de-DE" dirty="0" err="1"/>
              <a:t>Results</a:t>
            </a:r>
            <a:endParaRPr lang="de-DE" dirty="0"/>
          </a:p>
        </p:txBody>
      </p:sp>
      <p:sp>
        <p:nvSpPr>
          <p:cNvPr id="4" name="Inhaltsplatzhalter 3">
            <a:extLst>
              <a:ext uri="{FF2B5EF4-FFF2-40B4-BE49-F238E27FC236}">
                <a16:creationId xmlns:a16="http://schemas.microsoft.com/office/drawing/2014/main" id="{935FCCF1-F50B-471B-AE79-29D00EA6D304}"/>
              </a:ext>
            </a:extLst>
          </p:cNvPr>
          <p:cNvSpPr>
            <a:spLocks noGrp="1"/>
          </p:cNvSpPr>
          <p:nvPr>
            <p:ph idx="1"/>
          </p:nvPr>
        </p:nvSpPr>
        <p:spPr/>
        <p:txBody>
          <a:bodyPr>
            <a:normAutofit/>
          </a:bodyPr>
          <a:lstStyle/>
          <a:p>
            <a:r>
              <a:rPr lang="de-DE" dirty="0"/>
              <a:t>Overall, </a:t>
            </a:r>
            <a:r>
              <a:rPr lang="de-DE" dirty="0" err="1"/>
              <a:t>the</a:t>
            </a:r>
            <a:r>
              <a:rPr lang="de-DE" dirty="0"/>
              <a:t> </a:t>
            </a:r>
            <a:r>
              <a:rPr lang="de-DE" dirty="0" err="1"/>
              <a:t>extended</a:t>
            </a:r>
            <a:r>
              <a:rPr lang="de-DE" dirty="0"/>
              <a:t> </a:t>
            </a:r>
            <a:r>
              <a:rPr lang="de-DE" dirty="0" err="1"/>
              <a:t>model</a:t>
            </a:r>
            <a:r>
              <a:rPr lang="de-DE" dirty="0"/>
              <a:t> </a:t>
            </a:r>
            <a:r>
              <a:rPr lang="de-DE" dirty="0" err="1"/>
              <a:t>did</a:t>
            </a:r>
            <a:r>
              <a:rPr lang="de-DE" dirty="0"/>
              <a:t> not </a:t>
            </a:r>
            <a:r>
              <a:rPr lang="de-DE" dirty="0" err="1"/>
              <a:t>produce</a:t>
            </a:r>
            <a:r>
              <a:rPr lang="de-DE" dirty="0"/>
              <a:t> </a:t>
            </a:r>
            <a:r>
              <a:rPr lang="de-DE" dirty="0" err="1"/>
              <a:t>totally</a:t>
            </a:r>
            <a:r>
              <a:rPr lang="de-DE" dirty="0"/>
              <a:t> different </a:t>
            </a:r>
            <a:r>
              <a:rPr lang="de-DE" dirty="0" err="1"/>
              <a:t>results</a:t>
            </a:r>
            <a:endParaRPr lang="de-DE" dirty="0"/>
          </a:p>
          <a:p>
            <a:pPr lvl="1"/>
            <a:r>
              <a:rPr lang="de-DE" dirty="0"/>
              <a:t>Real GDP </a:t>
            </a:r>
            <a:r>
              <a:rPr lang="de-DE" dirty="0" err="1"/>
              <a:t>is</a:t>
            </a:r>
            <a:r>
              <a:rPr lang="de-DE" dirty="0"/>
              <a:t> </a:t>
            </a:r>
            <a:r>
              <a:rPr lang="de-DE" dirty="0" err="1"/>
              <a:t>slightly</a:t>
            </a:r>
            <a:r>
              <a:rPr lang="de-DE" dirty="0"/>
              <a:t> </a:t>
            </a:r>
            <a:r>
              <a:rPr lang="de-DE" dirty="0" err="1"/>
              <a:t>lower</a:t>
            </a:r>
            <a:r>
              <a:rPr lang="de-DE" dirty="0"/>
              <a:t> </a:t>
            </a:r>
            <a:r>
              <a:rPr lang="de-DE" dirty="0" err="1"/>
              <a:t>than</a:t>
            </a:r>
            <a:r>
              <a:rPr lang="de-DE" dirty="0"/>
              <a:t> in </a:t>
            </a:r>
            <a:r>
              <a:rPr lang="de-DE" dirty="0" err="1"/>
              <a:t>the</a:t>
            </a:r>
            <a:r>
              <a:rPr lang="de-DE" dirty="0"/>
              <a:t> </a:t>
            </a:r>
            <a:r>
              <a:rPr lang="de-DE" dirty="0" err="1"/>
              <a:t>model</a:t>
            </a:r>
            <a:r>
              <a:rPr lang="de-DE" dirty="0"/>
              <a:t> </a:t>
            </a:r>
            <a:r>
              <a:rPr lang="de-DE" dirty="0" err="1"/>
              <a:t>without</a:t>
            </a:r>
            <a:r>
              <a:rPr lang="de-DE" dirty="0"/>
              <a:t> </a:t>
            </a:r>
            <a:r>
              <a:rPr lang="de-DE" dirty="0" err="1"/>
              <a:t>decomposition</a:t>
            </a:r>
            <a:endParaRPr lang="de-DE" dirty="0"/>
          </a:p>
          <a:p>
            <a:pPr lvl="1"/>
            <a:r>
              <a:rPr lang="de-DE" dirty="0" err="1"/>
              <a:t>Which</a:t>
            </a:r>
            <a:r>
              <a:rPr lang="de-DE" dirty="0"/>
              <a:t> </a:t>
            </a:r>
            <a:r>
              <a:rPr lang="de-DE" dirty="0" err="1"/>
              <a:t>is</a:t>
            </a:r>
            <a:r>
              <a:rPr lang="de-DE" dirty="0"/>
              <a:t> due </a:t>
            </a:r>
            <a:r>
              <a:rPr lang="de-DE" dirty="0" err="1"/>
              <a:t>to</a:t>
            </a:r>
            <a:r>
              <a:rPr lang="de-DE" dirty="0"/>
              <a:t> </a:t>
            </a:r>
            <a:r>
              <a:rPr lang="de-DE" dirty="0" err="1"/>
              <a:t>higher</a:t>
            </a:r>
            <a:r>
              <a:rPr lang="de-DE" dirty="0"/>
              <a:t> intermediate </a:t>
            </a:r>
            <a:r>
              <a:rPr lang="de-DE" dirty="0" err="1"/>
              <a:t>demand</a:t>
            </a:r>
            <a:r>
              <a:rPr lang="de-DE" dirty="0"/>
              <a:t> </a:t>
            </a:r>
          </a:p>
          <a:p>
            <a:pPr lvl="1"/>
            <a:r>
              <a:rPr lang="de-DE" dirty="0"/>
              <a:t>Total </a:t>
            </a:r>
            <a:r>
              <a:rPr lang="de-DE" dirty="0" err="1"/>
              <a:t>employment</a:t>
            </a:r>
            <a:r>
              <a:rPr lang="de-DE" dirty="0"/>
              <a:t> </a:t>
            </a:r>
            <a:r>
              <a:rPr lang="de-DE" dirty="0" err="1"/>
              <a:t>is</a:t>
            </a:r>
            <a:r>
              <a:rPr lang="de-DE" dirty="0"/>
              <a:t> </a:t>
            </a:r>
            <a:r>
              <a:rPr lang="de-DE" dirty="0" err="1"/>
              <a:t>slightly</a:t>
            </a:r>
            <a:r>
              <a:rPr lang="de-DE" dirty="0"/>
              <a:t> </a:t>
            </a:r>
            <a:r>
              <a:rPr lang="de-DE" dirty="0" err="1"/>
              <a:t>lower</a:t>
            </a:r>
            <a:r>
              <a:rPr lang="de-DE" dirty="0"/>
              <a:t> in </a:t>
            </a:r>
            <a:r>
              <a:rPr lang="de-DE" dirty="0" err="1"/>
              <a:t>the</a:t>
            </a:r>
            <a:r>
              <a:rPr lang="de-DE" dirty="0"/>
              <a:t> </a:t>
            </a:r>
            <a:r>
              <a:rPr lang="de-DE" dirty="0" err="1"/>
              <a:t>long</a:t>
            </a:r>
            <a:r>
              <a:rPr lang="de-DE" dirty="0"/>
              <a:t> </a:t>
            </a:r>
            <a:r>
              <a:rPr lang="de-DE" dirty="0" err="1"/>
              <a:t>run</a:t>
            </a:r>
            <a:endParaRPr lang="de-DE" dirty="0"/>
          </a:p>
          <a:p>
            <a:pPr lvl="1"/>
            <a:r>
              <a:rPr lang="de-DE" dirty="0" err="1"/>
              <a:t>Sectoral</a:t>
            </a:r>
            <a:r>
              <a:rPr lang="de-DE" dirty="0"/>
              <a:t> </a:t>
            </a:r>
            <a:r>
              <a:rPr lang="de-DE" dirty="0" err="1"/>
              <a:t>differences</a:t>
            </a:r>
            <a:r>
              <a:rPr lang="de-DE" dirty="0"/>
              <a:t> </a:t>
            </a:r>
            <a:r>
              <a:rPr lang="de-DE" dirty="0" err="1"/>
              <a:t>can</a:t>
            </a:r>
            <a:r>
              <a:rPr lang="de-DE" dirty="0"/>
              <a:t> </a:t>
            </a:r>
            <a:r>
              <a:rPr lang="de-DE" dirty="0" err="1"/>
              <a:t>be</a:t>
            </a:r>
            <a:r>
              <a:rPr lang="de-DE" dirty="0"/>
              <a:t> </a:t>
            </a:r>
            <a:r>
              <a:rPr lang="de-DE" dirty="0" err="1"/>
              <a:t>observed</a:t>
            </a:r>
            <a:endParaRPr lang="de-DE" dirty="0"/>
          </a:p>
          <a:p>
            <a:pPr lvl="2"/>
            <a:r>
              <a:rPr lang="de-DE" dirty="0"/>
              <a:t>Higher </a:t>
            </a:r>
            <a:r>
              <a:rPr lang="de-DE" dirty="0" err="1"/>
              <a:t>production</a:t>
            </a:r>
            <a:r>
              <a:rPr lang="de-DE" dirty="0"/>
              <a:t> and </a:t>
            </a:r>
            <a:r>
              <a:rPr lang="de-DE" dirty="0" err="1"/>
              <a:t>employment</a:t>
            </a:r>
            <a:r>
              <a:rPr lang="de-DE" dirty="0"/>
              <a:t> in all mobile </a:t>
            </a:r>
            <a:r>
              <a:rPr lang="de-DE" dirty="0" err="1"/>
              <a:t>sectors</a:t>
            </a:r>
            <a:endParaRPr lang="de-DE" dirty="0"/>
          </a:p>
          <a:p>
            <a:pPr lvl="2"/>
            <a:r>
              <a:rPr lang="de-DE" dirty="0" err="1"/>
              <a:t>Others</a:t>
            </a:r>
            <a:r>
              <a:rPr lang="de-DE" dirty="0"/>
              <a:t> </a:t>
            </a:r>
            <a:r>
              <a:rPr lang="de-DE" dirty="0" err="1"/>
              <a:t>loose</a:t>
            </a:r>
            <a:endParaRPr lang="de-DE" dirty="0"/>
          </a:p>
          <a:p>
            <a:pPr lvl="1"/>
            <a:endParaRPr lang="de-DE" dirty="0"/>
          </a:p>
          <a:p>
            <a:r>
              <a:rPr lang="de-DE" dirty="0"/>
              <a:t>So </a:t>
            </a:r>
            <a:r>
              <a:rPr lang="de-DE" dirty="0" err="1"/>
              <a:t>why</a:t>
            </a:r>
            <a:r>
              <a:rPr lang="de-DE" dirty="0"/>
              <a:t> do all </a:t>
            </a:r>
            <a:r>
              <a:rPr lang="de-DE" dirty="0" err="1"/>
              <a:t>this</a:t>
            </a:r>
            <a:r>
              <a:rPr lang="de-DE" dirty="0"/>
              <a:t> </a:t>
            </a:r>
            <a:r>
              <a:rPr lang="de-DE" dirty="0" err="1"/>
              <a:t>if</a:t>
            </a:r>
            <a:r>
              <a:rPr lang="de-DE" dirty="0"/>
              <a:t> </a:t>
            </a:r>
            <a:r>
              <a:rPr lang="de-DE" dirty="0" err="1"/>
              <a:t>nothing</a:t>
            </a:r>
            <a:r>
              <a:rPr lang="de-DE" dirty="0"/>
              <a:t> </a:t>
            </a:r>
            <a:r>
              <a:rPr lang="de-DE" dirty="0" err="1"/>
              <a:t>big</a:t>
            </a:r>
            <a:r>
              <a:rPr lang="de-DE" dirty="0"/>
              <a:t> </a:t>
            </a:r>
            <a:r>
              <a:rPr lang="de-DE" dirty="0" err="1"/>
              <a:t>is</a:t>
            </a:r>
            <a:r>
              <a:rPr lang="de-DE" dirty="0"/>
              <a:t> </a:t>
            </a:r>
            <a:r>
              <a:rPr lang="de-DE" dirty="0" err="1"/>
              <a:t>changing</a:t>
            </a:r>
            <a:r>
              <a:rPr lang="de-DE" dirty="0"/>
              <a:t>?</a:t>
            </a:r>
          </a:p>
        </p:txBody>
      </p:sp>
    </p:spTree>
    <p:extLst>
      <p:ext uri="{BB962C8B-B14F-4D97-AF65-F5344CB8AC3E}">
        <p14:creationId xmlns:p14="http://schemas.microsoft.com/office/powerpoint/2010/main" val="2438589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E9DF2CA-D230-4BFD-B4DF-8346CE3F6C4E}"/>
              </a:ext>
            </a:extLst>
          </p:cNvPr>
          <p:cNvSpPr>
            <a:spLocks noGrp="1"/>
          </p:cNvSpPr>
          <p:nvPr>
            <p:ph type="title"/>
          </p:nvPr>
        </p:nvSpPr>
        <p:spPr/>
        <p:txBody>
          <a:bodyPr>
            <a:normAutofit/>
          </a:bodyPr>
          <a:lstStyle/>
          <a:p>
            <a:r>
              <a:rPr lang="de-DE" dirty="0" err="1"/>
              <a:t>Results</a:t>
            </a:r>
            <a:endParaRPr lang="de-DE" dirty="0"/>
          </a:p>
        </p:txBody>
      </p:sp>
      <p:sp>
        <p:nvSpPr>
          <p:cNvPr id="4" name="Inhaltsplatzhalter 3">
            <a:extLst>
              <a:ext uri="{FF2B5EF4-FFF2-40B4-BE49-F238E27FC236}">
                <a16:creationId xmlns:a16="http://schemas.microsoft.com/office/drawing/2014/main" id="{935FCCF1-F50B-471B-AE79-29D00EA6D304}"/>
              </a:ext>
            </a:extLst>
          </p:cNvPr>
          <p:cNvSpPr>
            <a:spLocks noGrp="1"/>
          </p:cNvSpPr>
          <p:nvPr>
            <p:ph idx="1"/>
          </p:nvPr>
        </p:nvSpPr>
        <p:spPr/>
        <p:txBody>
          <a:bodyPr>
            <a:normAutofit/>
          </a:bodyPr>
          <a:lstStyle/>
          <a:p>
            <a:r>
              <a:rPr lang="de-DE" dirty="0" err="1"/>
              <a:t>Because</a:t>
            </a:r>
            <a:r>
              <a:rPr lang="de-DE" dirty="0"/>
              <a:t> </a:t>
            </a:r>
            <a:r>
              <a:rPr lang="de-DE" dirty="0" err="1"/>
              <a:t>structural</a:t>
            </a:r>
            <a:r>
              <a:rPr lang="de-DE" dirty="0"/>
              <a:t> </a:t>
            </a:r>
            <a:r>
              <a:rPr lang="de-DE" dirty="0" err="1"/>
              <a:t>changes</a:t>
            </a:r>
            <a:r>
              <a:rPr lang="de-DE" dirty="0"/>
              <a:t> </a:t>
            </a:r>
            <a:r>
              <a:rPr lang="de-DE" dirty="0" err="1"/>
              <a:t>within</a:t>
            </a:r>
            <a:r>
              <a:rPr lang="de-DE" dirty="0"/>
              <a:t> </a:t>
            </a:r>
            <a:r>
              <a:rPr lang="de-DE" dirty="0" err="1"/>
              <a:t>the</a:t>
            </a:r>
            <a:r>
              <a:rPr lang="de-DE" dirty="0"/>
              <a:t> </a:t>
            </a:r>
            <a:r>
              <a:rPr lang="de-DE" dirty="0" err="1"/>
              <a:t>mobility</a:t>
            </a:r>
            <a:r>
              <a:rPr lang="de-DE" dirty="0"/>
              <a:t> </a:t>
            </a:r>
            <a:r>
              <a:rPr lang="de-DE" dirty="0" err="1"/>
              <a:t>sectors</a:t>
            </a:r>
            <a:r>
              <a:rPr lang="de-DE" dirty="0"/>
              <a:t> </a:t>
            </a:r>
            <a:r>
              <a:rPr lang="de-DE" dirty="0" err="1"/>
              <a:t>can</a:t>
            </a:r>
            <a:r>
              <a:rPr lang="de-DE" dirty="0"/>
              <a:t> </a:t>
            </a:r>
            <a:r>
              <a:rPr lang="de-DE" dirty="0" err="1"/>
              <a:t>be</a:t>
            </a:r>
            <a:r>
              <a:rPr lang="de-DE" dirty="0"/>
              <a:t> </a:t>
            </a:r>
            <a:r>
              <a:rPr lang="de-DE" dirty="0" err="1"/>
              <a:t>monitored</a:t>
            </a:r>
            <a:r>
              <a:rPr lang="de-DE" dirty="0"/>
              <a:t> and </a:t>
            </a:r>
            <a:r>
              <a:rPr lang="de-DE" dirty="0" err="1"/>
              <a:t>addressed</a:t>
            </a:r>
            <a:r>
              <a:rPr lang="de-DE" dirty="0"/>
              <a:t> and </a:t>
            </a:r>
            <a:r>
              <a:rPr lang="de-DE" dirty="0" err="1"/>
              <a:t>more</a:t>
            </a:r>
            <a:r>
              <a:rPr lang="de-DE" dirty="0"/>
              <a:t> </a:t>
            </a:r>
            <a:r>
              <a:rPr lang="de-DE" dirty="0" err="1"/>
              <a:t>detailed</a:t>
            </a:r>
            <a:r>
              <a:rPr lang="de-DE" dirty="0"/>
              <a:t> </a:t>
            </a:r>
            <a:r>
              <a:rPr lang="de-DE" dirty="0" err="1"/>
              <a:t>scenario</a:t>
            </a:r>
            <a:r>
              <a:rPr lang="de-DE" dirty="0"/>
              <a:t> </a:t>
            </a:r>
            <a:r>
              <a:rPr lang="de-DE" dirty="0" err="1"/>
              <a:t>analysis</a:t>
            </a:r>
            <a:r>
              <a:rPr lang="de-DE" dirty="0"/>
              <a:t> </a:t>
            </a:r>
            <a:r>
              <a:rPr lang="de-DE" dirty="0" err="1"/>
              <a:t>can</a:t>
            </a:r>
            <a:r>
              <a:rPr lang="de-DE" dirty="0"/>
              <a:t> </a:t>
            </a:r>
            <a:r>
              <a:rPr lang="de-DE" dirty="0" err="1"/>
              <a:t>be</a:t>
            </a:r>
            <a:r>
              <a:rPr lang="de-DE" dirty="0"/>
              <a:t> </a:t>
            </a:r>
            <a:r>
              <a:rPr lang="de-DE" dirty="0" err="1"/>
              <a:t>calculated</a:t>
            </a:r>
            <a:endParaRPr lang="de-DE" dirty="0"/>
          </a:p>
          <a:p>
            <a:pPr lvl="1"/>
            <a:r>
              <a:rPr lang="de-DE" dirty="0" err="1"/>
              <a:t>Endogenous</a:t>
            </a:r>
            <a:r>
              <a:rPr lang="de-DE" dirty="0"/>
              <a:t> </a:t>
            </a:r>
            <a:r>
              <a:rPr lang="de-DE" dirty="0" err="1"/>
              <a:t>effects</a:t>
            </a:r>
            <a:r>
              <a:rPr lang="de-DE" dirty="0"/>
              <a:t> on final </a:t>
            </a:r>
            <a:r>
              <a:rPr lang="de-DE" dirty="0" err="1"/>
              <a:t>demand</a:t>
            </a:r>
            <a:r>
              <a:rPr lang="de-DE" dirty="0"/>
              <a:t>, </a:t>
            </a:r>
            <a:r>
              <a:rPr lang="de-DE" dirty="0" err="1"/>
              <a:t>production</a:t>
            </a:r>
            <a:r>
              <a:rPr lang="de-DE" dirty="0"/>
              <a:t>, …</a:t>
            </a:r>
          </a:p>
          <a:p>
            <a:pPr lvl="1"/>
            <a:endParaRPr lang="de-DE" dirty="0"/>
          </a:p>
          <a:p>
            <a:pPr lvl="1"/>
            <a:endParaRPr lang="de-DE" dirty="0"/>
          </a:p>
          <a:p>
            <a:pPr lvl="1"/>
            <a:endParaRPr lang="de-DE" dirty="0"/>
          </a:p>
          <a:p>
            <a:pPr lvl="1"/>
            <a:endParaRPr lang="de-DE" dirty="0"/>
          </a:p>
          <a:p>
            <a:pPr lvl="1"/>
            <a:endParaRPr lang="de-DE" dirty="0"/>
          </a:p>
          <a:p>
            <a:pPr lvl="1"/>
            <a:endParaRPr lang="de-DE" dirty="0"/>
          </a:p>
          <a:p>
            <a:pPr lvl="1"/>
            <a:endParaRPr lang="de-DE" dirty="0"/>
          </a:p>
          <a:p>
            <a:pPr lvl="1"/>
            <a:endParaRPr lang="de-DE" dirty="0"/>
          </a:p>
          <a:p>
            <a:pPr lvl="1"/>
            <a:endParaRPr lang="de-DE" dirty="0"/>
          </a:p>
          <a:p>
            <a:pPr marL="324000" lvl="1" indent="0">
              <a:buNone/>
            </a:pPr>
            <a:endParaRPr lang="de-DE" dirty="0"/>
          </a:p>
        </p:txBody>
      </p:sp>
      <p:graphicFrame>
        <p:nvGraphicFramePr>
          <p:cNvPr id="7" name="Diagramm 6">
            <a:extLst>
              <a:ext uri="{FF2B5EF4-FFF2-40B4-BE49-F238E27FC236}">
                <a16:creationId xmlns:a16="http://schemas.microsoft.com/office/drawing/2014/main" id="{F4FB9A88-A5EE-4916-9965-0105D38952C1}"/>
              </a:ext>
            </a:extLst>
          </p:cNvPr>
          <p:cNvGraphicFramePr>
            <a:graphicFrameLocks/>
          </p:cNvGraphicFramePr>
          <p:nvPr>
            <p:extLst>
              <p:ext uri="{D42A27DB-BD31-4B8C-83A1-F6EECF244321}">
                <p14:modId xmlns:p14="http://schemas.microsoft.com/office/powerpoint/2010/main" val="1429321086"/>
              </p:ext>
            </p:extLst>
          </p:nvPr>
        </p:nvGraphicFramePr>
        <p:xfrm>
          <a:off x="134006" y="2844632"/>
          <a:ext cx="5859517" cy="36297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Diagramm 7">
            <a:extLst>
              <a:ext uri="{FF2B5EF4-FFF2-40B4-BE49-F238E27FC236}">
                <a16:creationId xmlns:a16="http://schemas.microsoft.com/office/drawing/2014/main" id="{47934E5E-9C79-45B9-AD49-C2AF3D47A34E}"/>
              </a:ext>
            </a:extLst>
          </p:cNvPr>
          <p:cNvGraphicFramePr>
            <a:graphicFrameLocks/>
          </p:cNvGraphicFramePr>
          <p:nvPr>
            <p:extLst>
              <p:ext uri="{D42A27DB-BD31-4B8C-83A1-F6EECF244321}">
                <p14:modId xmlns:p14="http://schemas.microsoft.com/office/powerpoint/2010/main" val="3374838168"/>
              </p:ext>
            </p:extLst>
          </p:nvPr>
        </p:nvGraphicFramePr>
        <p:xfrm>
          <a:off x="5993523" y="2844632"/>
          <a:ext cx="5859517" cy="36297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635199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E9DF2CA-D230-4BFD-B4DF-8346CE3F6C4E}"/>
              </a:ext>
            </a:extLst>
          </p:cNvPr>
          <p:cNvSpPr>
            <a:spLocks noGrp="1"/>
          </p:cNvSpPr>
          <p:nvPr>
            <p:ph type="title"/>
          </p:nvPr>
        </p:nvSpPr>
        <p:spPr/>
        <p:txBody>
          <a:bodyPr>
            <a:normAutofit/>
          </a:bodyPr>
          <a:lstStyle/>
          <a:p>
            <a:r>
              <a:rPr lang="de-DE" dirty="0"/>
              <a:t>Outlook and </a:t>
            </a:r>
            <a:r>
              <a:rPr lang="de-DE" dirty="0" err="1"/>
              <a:t>questions</a:t>
            </a:r>
            <a:endParaRPr lang="de-DE" dirty="0"/>
          </a:p>
        </p:txBody>
      </p:sp>
      <p:sp>
        <p:nvSpPr>
          <p:cNvPr id="4" name="Inhaltsplatzhalter 3">
            <a:extLst>
              <a:ext uri="{FF2B5EF4-FFF2-40B4-BE49-F238E27FC236}">
                <a16:creationId xmlns:a16="http://schemas.microsoft.com/office/drawing/2014/main" id="{935FCCF1-F50B-471B-AE79-29D00EA6D304}"/>
              </a:ext>
            </a:extLst>
          </p:cNvPr>
          <p:cNvSpPr>
            <a:spLocks noGrp="1"/>
          </p:cNvSpPr>
          <p:nvPr>
            <p:ph idx="1"/>
          </p:nvPr>
        </p:nvSpPr>
        <p:spPr/>
        <p:txBody>
          <a:bodyPr>
            <a:normAutofit/>
          </a:bodyPr>
          <a:lstStyle/>
          <a:p>
            <a:r>
              <a:rPr lang="de-DE" dirty="0"/>
              <a:t>Room </a:t>
            </a:r>
            <a:r>
              <a:rPr lang="de-DE" dirty="0" err="1"/>
              <a:t>for</a:t>
            </a:r>
            <a:r>
              <a:rPr lang="de-DE" dirty="0"/>
              <a:t> </a:t>
            </a:r>
            <a:r>
              <a:rPr lang="de-DE" dirty="0" err="1"/>
              <a:t>improvements</a:t>
            </a:r>
            <a:r>
              <a:rPr lang="de-DE" dirty="0"/>
              <a:t> </a:t>
            </a:r>
            <a:r>
              <a:rPr lang="de-DE" dirty="0" err="1"/>
              <a:t>is</a:t>
            </a:r>
            <a:r>
              <a:rPr lang="de-DE" dirty="0"/>
              <a:t> large</a:t>
            </a:r>
          </a:p>
          <a:p>
            <a:pPr lvl="1"/>
            <a:r>
              <a:rPr lang="de-DE" dirty="0" err="1"/>
              <a:t>Decomposition</a:t>
            </a:r>
            <a:r>
              <a:rPr lang="de-DE" dirty="0"/>
              <a:t> „</a:t>
            </a:r>
            <a:r>
              <a:rPr lang="de-DE" dirty="0" err="1"/>
              <a:t>into</a:t>
            </a:r>
            <a:r>
              <a:rPr lang="de-DE" dirty="0"/>
              <a:t> </a:t>
            </a:r>
            <a:r>
              <a:rPr lang="de-DE" dirty="0" err="1"/>
              <a:t>the</a:t>
            </a:r>
            <a:r>
              <a:rPr lang="de-DE" dirty="0"/>
              <a:t> </a:t>
            </a:r>
            <a:r>
              <a:rPr lang="de-DE" dirty="0" err="1"/>
              <a:t>past</a:t>
            </a:r>
            <a:r>
              <a:rPr lang="de-DE" dirty="0"/>
              <a:t>“ </a:t>
            </a:r>
            <a:r>
              <a:rPr lang="de-DE" dirty="0" err="1"/>
              <a:t>is</a:t>
            </a:r>
            <a:r>
              <a:rPr lang="de-DE" dirty="0"/>
              <a:t> possible</a:t>
            </a:r>
          </a:p>
          <a:p>
            <a:pPr lvl="1"/>
            <a:r>
              <a:rPr lang="de-DE" dirty="0" err="1"/>
              <a:t>Better</a:t>
            </a:r>
            <a:r>
              <a:rPr lang="de-DE" dirty="0"/>
              <a:t> </a:t>
            </a:r>
            <a:r>
              <a:rPr lang="de-DE" dirty="0" err="1"/>
              <a:t>hypothesis</a:t>
            </a:r>
            <a:r>
              <a:rPr lang="de-DE" dirty="0"/>
              <a:t> </a:t>
            </a:r>
            <a:r>
              <a:rPr lang="de-DE" dirty="0" err="1"/>
              <a:t>for</a:t>
            </a:r>
            <a:r>
              <a:rPr lang="de-DE" dirty="0"/>
              <a:t> </a:t>
            </a:r>
            <a:r>
              <a:rPr lang="de-DE" dirty="0" err="1"/>
              <a:t>filling</a:t>
            </a:r>
            <a:r>
              <a:rPr lang="de-DE" dirty="0"/>
              <a:t> </a:t>
            </a:r>
            <a:r>
              <a:rPr lang="de-DE" dirty="0" err="1"/>
              <a:t>the</a:t>
            </a:r>
            <a:r>
              <a:rPr lang="de-DE" dirty="0"/>
              <a:t> blind </a:t>
            </a:r>
            <a:r>
              <a:rPr lang="de-DE" dirty="0" err="1"/>
              <a:t>spots</a:t>
            </a:r>
            <a:endParaRPr lang="de-DE" dirty="0"/>
          </a:p>
          <a:p>
            <a:endParaRPr lang="de-DE" dirty="0"/>
          </a:p>
          <a:p>
            <a:r>
              <a:rPr lang="de-DE" dirty="0" err="1"/>
              <a:t>My</a:t>
            </a:r>
            <a:r>
              <a:rPr lang="de-DE" dirty="0"/>
              <a:t> </a:t>
            </a:r>
            <a:r>
              <a:rPr lang="de-DE" dirty="0" err="1"/>
              <a:t>questions</a:t>
            </a:r>
            <a:r>
              <a:rPr lang="de-DE" dirty="0"/>
              <a:t> </a:t>
            </a:r>
            <a:r>
              <a:rPr lang="de-DE" dirty="0" err="1"/>
              <a:t>to</a:t>
            </a:r>
            <a:r>
              <a:rPr lang="de-DE" dirty="0"/>
              <a:t> </a:t>
            </a:r>
            <a:r>
              <a:rPr lang="de-DE" dirty="0" err="1"/>
              <a:t>you</a:t>
            </a:r>
            <a:endParaRPr lang="de-DE" dirty="0"/>
          </a:p>
          <a:p>
            <a:pPr lvl="1"/>
            <a:r>
              <a:rPr lang="de-DE" dirty="0"/>
              <a:t>Are </a:t>
            </a:r>
            <a:r>
              <a:rPr lang="de-DE" dirty="0" err="1"/>
              <a:t>constant</a:t>
            </a:r>
            <a:r>
              <a:rPr lang="de-DE" dirty="0"/>
              <a:t> </a:t>
            </a:r>
            <a:r>
              <a:rPr lang="de-DE" dirty="0" err="1"/>
              <a:t>input</a:t>
            </a:r>
            <a:r>
              <a:rPr lang="de-DE" dirty="0"/>
              <a:t> </a:t>
            </a:r>
            <a:r>
              <a:rPr lang="de-DE" dirty="0" err="1"/>
              <a:t>coefficient</a:t>
            </a:r>
            <a:r>
              <a:rPr lang="de-DE" dirty="0"/>
              <a:t> sensible? </a:t>
            </a:r>
            <a:r>
              <a:rPr lang="de-DE" dirty="0" err="1"/>
              <a:t>Especially</a:t>
            </a:r>
            <a:r>
              <a:rPr lang="de-DE" dirty="0"/>
              <a:t> in </a:t>
            </a:r>
            <a:r>
              <a:rPr lang="de-DE" dirty="0" err="1"/>
              <a:t>the</a:t>
            </a:r>
            <a:r>
              <a:rPr lang="de-DE" dirty="0"/>
              <a:t> </a:t>
            </a:r>
            <a:r>
              <a:rPr lang="de-DE" dirty="0" err="1"/>
              <a:t>car</a:t>
            </a:r>
            <a:r>
              <a:rPr lang="de-DE" dirty="0"/>
              <a:t> </a:t>
            </a:r>
            <a:r>
              <a:rPr lang="de-DE" dirty="0" err="1"/>
              <a:t>industry</a:t>
            </a:r>
            <a:r>
              <a:rPr lang="de-DE" dirty="0"/>
              <a:t>? </a:t>
            </a:r>
          </a:p>
          <a:p>
            <a:pPr lvl="1"/>
            <a:r>
              <a:rPr lang="de-DE" dirty="0"/>
              <a:t>Other </a:t>
            </a:r>
            <a:r>
              <a:rPr lang="de-DE" dirty="0" err="1"/>
              <a:t>approaches</a:t>
            </a:r>
            <a:r>
              <a:rPr lang="de-DE" dirty="0"/>
              <a:t> </a:t>
            </a:r>
            <a:r>
              <a:rPr lang="de-DE" dirty="0" err="1"/>
              <a:t>for</a:t>
            </a:r>
            <a:r>
              <a:rPr lang="de-DE" dirty="0"/>
              <a:t> </a:t>
            </a:r>
            <a:r>
              <a:rPr lang="de-DE" dirty="0" err="1"/>
              <a:t>linking</a:t>
            </a:r>
            <a:r>
              <a:rPr lang="de-DE" dirty="0"/>
              <a:t> </a:t>
            </a:r>
            <a:r>
              <a:rPr lang="de-DE" dirty="0" err="1"/>
              <a:t>transport</a:t>
            </a:r>
            <a:r>
              <a:rPr lang="de-DE" dirty="0"/>
              <a:t> </a:t>
            </a:r>
            <a:r>
              <a:rPr lang="de-DE" dirty="0" err="1"/>
              <a:t>data</a:t>
            </a:r>
            <a:r>
              <a:rPr lang="de-DE" dirty="0"/>
              <a:t> </a:t>
            </a:r>
            <a:r>
              <a:rPr lang="de-DE" dirty="0" err="1"/>
              <a:t>to</a:t>
            </a:r>
            <a:r>
              <a:rPr lang="de-DE" dirty="0"/>
              <a:t> </a:t>
            </a:r>
            <a:r>
              <a:rPr lang="de-DE" dirty="0" err="1"/>
              <a:t>economic</a:t>
            </a:r>
            <a:r>
              <a:rPr lang="de-DE" dirty="0"/>
              <a:t> </a:t>
            </a:r>
            <a:r>
              <a:rPr lang="de-DE" dirty="0" err="1"/>
              <a:t>model</a:t>
            </a:r>
            <a:r>
              <a:rPr lang="de-DE" dirty="0"/>
              <a:t>?</a:t>
            </a:r>
          </a:p>
          <a:p>
            <a:endParaRPr lang="de-DE" dirty="0"/>
          </a:p>
          <a:p>
            <a:pPr lvl="1"/>
            <a:endParaRPr lang="de-DE" dirty="0"/>
          </a:p>
        </p:txBody>
      </p:sp>
    </p:spTree>
    <p:extLst>
      <p:ext uri="{BB962C8B-B14F-4D97-AF65-F5344CB8AC3E}">
        <p14:creationId xmlns:p14="http://schemas.microsoft.com/office/powerpoint/2010/main" val="40864224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de-DE" dirty="0">
                <a:latin typeface="+mn-lt"/>
              </a:rPr>
              <a:t>Vielen Dank für Ihre Aufmerksamkeit</a:t>
            </a:r>
            <a:br>
              <a:rPr lang="de-DE" dirty="0">
                <a:latin typeface="+mn-lt"/>
              </a:rPr>
            </a:br>
            <a:r>
              <a:rPr lang="de-DE" sz="2700" dirty="0">
                <a:latin typeface="+mn-lt"/>
              </a:rPr>
              <a:t>Daten abrufbar unter: </a:t>
            </a:r>
            <a:r>
              <a:rPr lang="de-DE" sz="2700" dirty="0">
                <a:latin typeface="+mn-lt"/>
                <a:hlinkClick r:id="rId2"/>
              </a:rPr>
              <a:t>www.qube-data.de</a:t>
            </a:r>
            <a:r>
              <a:rPr lang="de-DE" sz="2700" dirty="0">
                <a:latin typeface="+mn-lt"/>
              </a:rPr>
              <a:t> </a:t>
            </a:r>
            <a:endParaRPr lang="de-DE" dirty="0">
              <a:latin typeface="+mn-lt"/>
            </a:endParaRPr>
          </a:p>
        </p:txBody>
      </p:sp>
      <p:sp>
        <p:nvSpPr>
          <p:cNvPr id="7" name="Rechteck 15"/>
          <p:cNvSpPr>
            <a:spLocks noChangeArrowheads="1"/>
          </p:cNvSpPr>
          <p:nvPr/>
        </p:nvSpPr>
        <p:spPr bwMode="auto">
          <a:xfrm>
            <a:off x="8321593" y="4884129"/>
            <a:ext cx="3032208" cy="523220"/>
          </a:xfrm>
          <a:prstGeom prst="rect">
            <a:avLst/>
          </a:prstGeom>
          <a:noFill/>
          <a:ln w="9525">
            <a:noFill/>
            <a:miter lim="800000"/>
            <a:headEnd/>
            <a:tailEnd/>
          </a:ln>
        </p:spPr>
        <p:txBody>
          <a:bodyPr wrap="square">
            <a:spAutoFit/>
          </a:bodyPr>
          <a:lstStyle/>
          <a:p>
            <a:pPr>
              <a:buFont typeface="Wingdings" pitchFamily="2" charset="2"/>
              <a:buNone/>
            </a:pPr>
            <a:r>
              <a:rPr lang="de-DE" sz="1400" dirty="0"/>
              <a:t>Gerd Zika</a:t>
            </a:r>
          </a:p>
          <a:p>
            <a:pPr>
              <a:buFont typeface="Wingdings" pitchFamily="2" charset="2"/>
              <a:buNone/>
            </a:pPr>
            <a:r>
              <a:rPr lang="de-DE" sz="1400" u="sng" dirty="0">
                <a:hlinkClick r:id="rId3"/>
              </a:rPr>
              <a:t>gerd.zika@iab.de</a:t>
            </a:r>
            <a:r>
              <a:rPr lang="de-DE" sz="1400" dirty="0"/>
              <a:t> </a:t>
            </a:r>
            <a:endParaRPr lang="de-DE" sz="1400" b="0" dirty="0">
              <a:solidFill>
                <a:srgbClr val="3D3DFF"/>
              </a:solidFill>
            </a:endParaRPr>
          </a:p>
        </p:txBody>
      </p:sp>
      <p:sp>
        <p:nvSpPr>
          <p:cNvPr id="8" name="Rechteck 16"/>
          <p:cNvSpPr>
            <a:spLocks noChangeArrowheads="1"/>
          </p:cNvSpPr>
          <p:nvPr/>
        </p:nvSpPr>
        <p:spPr bwMode="auto">
          <a:xfrm>
            <a:off x="839788" y="4884129"/>
            <a:ext cx="3039881" cy="738664"/>
          </a:xfrm>
          <a:prstGeom prst="rect">
            <a:avLst/>
          </a:prstGeom>
          <a:noFill/>
          <a:ln w="9525">
            <a:noFill/>
            <a:miter lim="800000"/>
            <a:headEnd/>
            <a:tailEnd/>
          </a:ln>
        </p:spPr>
        <p:txBody>
          <a:bodyPr wrap="square">
            <a:spAutoFit/>
          </a:bodyPr>
          <a:lstStyle/>
          <a:p>
            <a:pPr>
              <a:buFont typeface="Wingdings" pitchFamily="2" charset="2"/>
              <a:buNone/>
            </a:pPr>
            <a:r>
              <a:rPr lang="de-DE" sz="1400" dirty="0"/>
              <a:t>Tobias Maier</a:t>
            </a:r>
          </a:p>
          <a:p>
            <a:pPr>
              <a:buFont typeface="Wingdings" pitchFamily="2" charset="2"/>
              <a:buNone/>
            </a:pPr>
            <a:r>
              <a:rPr lang="de-DE" sz="1400" dirty="0">
                <a:solidFill>
                  <a:srgbClr val="3D3DFF"/>
                </a:solidFill>
                <a:hlinkClick r:id="rId4"/>
              </a:rPr>
              <a:t>tobias.maier@bibb.de</a:t>
            </a:r>
            <a:endParaRPr lang="de-DE" sz="1400" dirty="0">
              <a:solidFill>
                <a:srgbClr val="3D3DFF"/>
              </a:solidFill>
            </a:endParaRPr>
          </a:p>
          <a:p>
            <a:pPr>
              <a:buFont typeface="Wingdings" pitchFamily="2" charset="2"/>
              <a:buNone/>
            </a:pPr>
            <a:endParaRPr lang="de-DE" sz="1400" b="0" dirty="0">
              <a:solidFill>
                <a:srgbClr val="3D3DFF"/>
              </a:solidFill>
            </a:endParaRPr>
          </a:p>
        </p:txBody>
      </p:sp>
      <p:pic>
        <p:nvPicPr>
          <p:cNvPr id="10" name="Bild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13484" y="4125841"/>
            <a:ext cx="2320457" cy="378514"/>
          </a:xfrm>
          <a:prstGeom prst="rect">
            <a:avLst/>
          </a:prstGeom>
          <a:noFill/>
          <a:ln>
            <a:noFill/>
          </a:ln>
        </p:spPr>
      </p:pic>
      <p:pic>
        <p:nvPicPr>
          <p:cNvPr id="11" name="Grafik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21593" y="4061313"/>
            <a:ext cx="2898601" cy="738000"/>
          </a:xfrm>
          <a:prstGeom prst="rect">
            <a:avLst/>
          </a:prstGeom>
        </p:spPr>
      </p:pic>
      <p:pic>
        <p:nvPicPr>
          <p:cNvPr id="12" name="Grafik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77858" y="502649"/>
            <a:ext cx="4643735" cy="1552573"/>
          </a:xfrm>
          <a:prstGeom prst="rect">
            <a:avLst/>
          </a:prstGeom>
        </p:spPr>
      </p:pic>
      <p:pic>
        <p:nvPicPr>
          <p:cNvPr id="14" name="Grafik 13">
            <a:extLst>
              <a:ext uri="{FF2B5EF4-FFF2-40B4-BE49-F238E27FC236}">
                <a16:creationId xmlns:a16="http://schemas.microsoft.com/office/drawing/2014/main" id="{98BC1B44-62DC-7245-9A0E-3A779CFD231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6744" y="4036488"/>
            <a:ext cx="2208375" cy="736990"/>
          </a:xfrm>
          <a:prstGeom prst="rect">
            <a:avLst/>
          </a:prstGeom>
        </p:spPr>
      </p:pic>
      <p:sp>
        <p:nvSpPr>
          <p:cNvPr id="18" name="Rechteck 17">
            <a:extLst>
              <a:ext uri="{FF2B5EF4-FFF2-40B4-BE49-F238E27FC236}">
                <a16:creationId xmlns:a16="http://schemas.microsoft.com/office/drawing/2014/main" id="{4AD55EE4-6BDD-4931-A72C-0BDCA790918E}"/>
              </a:ext>
            </a:extLst>
          </p:cNvPr>
          <p:cNvSpPr>
            <a:spLocks noChangeArrowheads="1"/>
          </p:cNvSpPr>
          <p:nvPr/>
        </p:nvSpPr>
        <p:spPr bwMode="auto">
          <a:xfrm>
            <a:off x="4687885" y="4884129"/>
            <a:ext cx="3039881" cy="523220"/>
          </a:xfrm>
          <a:prstGeom prst="rect">
            <a:avLst/>
          </a:prstGeom>
          <a:noFill/>
          <a:ln w="9525">
            <a:noFill/>
            <a:miter lim="800000"/>
            <a:headEnd/>
            <a:tailEnd/>
          </a:ln>
        </p:spPr>
        <p:txBody>
          <a:bodyPr wrap="square">
            <a:spAutoFit/>
          </a:bodyPr>
          <a:lstStyle/>
          <a:p>
            <a:pPr>
              <a:buFont typeface="Wingdings" pitchFamily="2" charset="2"/>
              <a:buNone/>
            </a:pPr>
            <a:r>
              <a:rPr lang="de-DE" sz="1400" dirty="0"/>
              <a:t>Marc Ingo Wolter</a:t>
            </a:r>
          </a:p>
          <a:p>
            <a:pPr>
              <a:buFont typeface="Wingdings" pitchFamily="2" charset="2"/>
              <a:buNone/>
            </a:pPr>
            <a:r>
              <a:rPr lang="de-DE" sz="1400" u="sng" dirty="0">
                <a:hlinkClick r:id="rId9"/>
              </a:rPr>
              <a:t>wolter@gws-os.com</a:t>
            </a:r>
            <a:endParaRPr lang="de-DE" sz="1400" b="0" dirty="0"/>
          </a:p>
        </p:txBody>
      </p:sp>
    </p:spTree>
    <p:extLst>
      <p:ext uri="{BB962C8B-B14F-4D97-AF65-F5344CB8AC3E}">
        <p14:creationId xmlns:p14="http://schemas.microsoft.com/office/powerpoint/2010/main" val="994455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8711"/>
            <a:ext cx="8157754" cy="1325563"/>
          </a:xfrm>
        </p:spPr>
        <p:txBody>
          <a:bodyPr/>
          <a:lstStyle/>
          <a:p>
            <a:r>
              <a:rPr lang="de-DE" dirty="0">
                <a:latin typeface="+mn-lt"/>
              </a:rPr>
              <a:t>Agenda</a:t>
            </a:r>
          </a:p>
        </p:txBody>
      </p:sp>
      <p:sp>
        <p:nvSpPr>
          <p:cNvPr id="5" name="Foliennummernplatzhalter 4"/>
          <p:cNvSpPr>
            <a:spLocks noGrp="1"/>
          </p:cNvSpPr>
          <p:nvPr>
            <p:ph type="sldNum" sz="quarter" idx="12"/>
          </p:nvPr>
        </p:nvSpPr>
        <p:spPr/>
        <p:txBody>
          <a:bodyPr/>
          <a:lstStyle/>
          <a:p>
            <a:fld id="{26B0F511-0276-47E7-A3B9-1C2E42FF315F}" type="slidenum">
              <a:rPr lang="de-DE" smtClean="0"/>
              <a:pPr/>
              <a:t>2</a:t>
            </a:fld>
            <a:endParaRPr lang="de-DE" dirty="0"/>
          </a:p>
        </p:txBody>
      </p:sp>
      <p:sp>
        <p:nvSpPr>
          <p:cNvPr id="7" name="Inhaltsplatzhalter 2"/>
          <p:cNvSpPr>
            <a:spLocks noGrp="1"/>
          </p:cNvSpPr>
          <p:nvPr>
            <p:ph idx="1"/>
          </p:nvPr>
        </p:nvSpPr>
        <p:spPr>
          <a:xfrm>
            <a:off x="848835" y="2261031"/>
            <a:ext cx="10674830" cy="3293209"/>
          </a:xfrm>
        </p:spPr>
        <p:txBody>
          <a:bodyPr wrap="square">
            <a:spAutoFit/>
          </a:bodyPr>
          <a:lstStyle/>
          <a:p>
            <a:r>
              <a:rPr lang="de-DE" dirty="0">
                <a:solidFill>
                  <a:schemeClr val="tx2"/>
                </a:solidFill>
              </a:rPr>
              <a:t>Research </a:t>
            </a:r>
            <a:r>
              <a:rPr lang="de-DE" dirty="0" err="1">
                <a:solidFill>
                  <a:schemeClr val="tx2"/>
                </a:solidFill>
              </a:rPr>
              <a:t>question</a:t>
            </a:r>
            <a:endParaRPr lang="de-DE" dirty="0">
              <a:solidFill>
                <a:schemeClr val="tx2"/>
              </a:solidFill>
            </a:endParaRPr>
          </a:p>
          <a:p>
            <a:r>
              <a:rPr lang="de-DE" dirty="0">
                <a:solidFill>
                  <a:schemeClr val="tx2"/>
                </a:solidFill>
              </a:rPr>
              <a:t>Framework and </a:t>
            </a:r>
            <a:r>
              <a:rPr lang="de-DE" dirty="0" err="1">
                <a:solidFill>
                  <a:schemeClr val="tx2"/>
                </a:solidFill>
              </a:rPr>
              <a:t>challenges</a:t>
            </a:r>
            <a:endParaRPr lang="de-DE" dirty="0">
              <a:solidFill>
                <a:schemeClr val="tx2"/>
              </a:solidFill>
            </a:endParaRPr>
          </a:p>
          <a:p>
            <a:r>
              <a:rPr lang="de-DE" dirty="0" err="1">
                <a:solidFill>
                  <a:schemeClr val="tx2"/>
                </a:solidFill>
              </a:rPr>
              <a:t>Decomposition</a:t>
            </a:r>
            <a:r>
              <a:rPr lang="de-DE" dirty="0">
                <a:solidFill>
                  <a:schemeClr val="tx2"/>
                </a:solidFill>
              </a:rPr>
              <a:t> </a:t>
            </a:r>
            <a:r>
              <a:rPr lang="de-DE" dirty="0" err="1">
                <a:solidFill>
                  <a:schemeClr val="tx2"/>
                </a:solidFill>
              </a:rPr>
              <a:t>of</a:t>
            </a:r>
            <a:r>
              <a:rPr lang="de-DE" dirty="0">
                <a:solidFill>
                  <a:schemeClr val="tx2"/>
                </a:solidFill>
              </a:rPr>
              <a:t> </a:t>
            </a:r>
            <a:r>
              <a:rPr lang="de-DE" dirty="0" err="1">
                <a:solidFill>
                  <a:schemeClr val="tx2"/>
                </a:solidFill>
              </a:rPr>
              <a:t>the</a:t>
            </a:r>
            <a:r>
              <a:rPr lang="de-DE" dirty="0">
                <a:solidFill>
                  <a:schemeClr val="tx2"/>
                </a:solidFill>
              </a:rPr>
              <a:t> IO </a:t>
            </a:r>
            <a:r>
              <a:rPr lang="de-DE" dirty="0" err="1">
                <a:solidFill>
                  <a:schemeClr val="tx2"/>
                </a:solidFill>
              </a:rPr>
              <a:t>framework</a:t>
            </a:r>
            <a:endParaRPr lang="de-DE" dirty="0">
              <a:solidFill>
                <a:schemeClr val="tx2"/>
              </a:solidFill>
            </a:endParaRPr>
          </a:p>
          <a:p>
            <a:r>
              <a:rPr lang="de-DE" dirty="0">
                <a:solidFill>
                  <a:schemeClr val="tx2"/>
                </a:solidFill>
              </a:rPr>
              <a:t>Extension </a:t>
            </a:r>
            <a:r>
              <a:rPr lang="de-DE" dirty="0" err="1">
                <a:solidFill>
                  <a:schemeClr val="tx2"/>
                </a:solidFill>
              </a:rPr>
              <a:t>of</a:t>
            </a:r>
            <a:r>
              <a:rPr lang="de-DE" dirty="0">
                <a:solidFill>
                  <a:schemeClr val="tx2"/>
                </a:solidFill>
              </a:rPr>
              <a:t> </a:t>
            </a:r>
            <a:r>
              <a:rPr lang="de-DE" dirty="0" err="1">
                <a:solidFill>
                  <a:schemeClr val="tx2"/>
                </a:solidFill>
              </a:rPr>
              <a:t>transport</a:t>
            </a:r>
            <a:r>
              <a:rPr lang="de-DE" dirty="0">
                <a:solidFill>
                  <a:schemeClr val="tx2"/>
                </a:solidFill>
              </a:rPr>
              <a:t> </a:t>
            </a:r>
            <a:r>
              <a:rPr lang="de-DE" dirty="0" err="1">
                <a:solidFill>
                  <a:schemeClr val="tx2"/>
                </a:solidFill>
              </a:rPr>
              <a:t>module</a:t>
            </a:r>
            <a:endParaRPr lang="de-DE" dirty="0">
              <a:solidFill>
                <a:schemeClr val="tx2"/>
              </a:solidFill>
            </a:endParaRPr>
          </a:p>
          <a:p>
            <a:r>
              <a:rPr lang="de-DE" dirty="0" err="1">
                <a:solidFill>
                  <a:schemeClr val="tx2"/>
                </a:solidFill>
              </a:rPr>
              <a:t>Linkages</a:t>
            </a:r>
            <a:r>
              <a:rPr lang="de-DE" dirty="0">
                <a:solidFill>
                  <a:schemeClr val="tx2"/>
                </a:solidFill>
              </a:rPr>
              <a:t> </a:t>
            </a:r>
            <a:r>
              <a:rPr lang="de-DE" dirty="0" err="1">
                <a:solidFill>
                  <a:schemeClr val="tx2"/>
                </a:solidFill>
              </a:rPr>
              <a:t>between</a:t>
            </a:r>
            <a:r>
              <a:rPr lang="de-DE" dirty="0">
                <a:solidFill>
                  <a:schemeClr val="tx2"/>
                </a:solidFill>
              </a:rPr>
              <a:t> </a:t>
            </a:r>
            <a:r>
              <a:rPr lang="de-DE" dirty="0" err="1">
                <a:solidFill>
                  <a:schemeClr val="tx2"/>
                </a:solidFill>
              </a:rPr>
              <a:t>transport</a:t>
            </a:r>
            <a:r>
              <a:rPr lang="de-DE" dirty="0">
                <a:solidFill>
                  <a:schemeClr val="tx2"/>
                </a:solidFill>
              </a:rPr>
              <a:t> </a:t>
            </a:r>
            <a:r>
              <a:rPr lang="de-DE" dirty="0" err="1">
                <a:solidFill>
                  <a:schemeClr val="tx2"/>
                </a:solidFill>
              </a:rPr>
              <a:t>module</a:t>
            </a:r>
            <a:r>
              <a:rPr lang="de-DE" dirty="0">
                <a:solidFill>
                  <a:schemeClr val="tx2"/>
                </a:solidFill>
              </a:rPr>
              <a:t> and </a:t>
            </a:r>
            <a:r>
              <a:rPr lang="de-DE" dirty="0" err="1">
                <a:solidFill>
                  <a:schemeClr val="tx2"/>
                </a:solidFill>
              </a:rPr>
              <a:t>the</a:t>
            </a:r>
            <a:r>
              <a:rPr lang="de-DE" dirty="0">
                <a:solidFill>
                  <a:schemeClr val="tx2"/>
                </a:solidFill>
              </a:rPr>
              <a:t> </a:t>
            </a:r>
            <a:r>
              <a:rPr lang="de-DE" dirty="0" err="1">
                <a:solidFill>
                  <a:schemeClr val="tx2"/>
                </a:solidFill>
              </a:rPr>
              <a:t>io</a:t>
            </a:r>
            <a:r>
              <a:rPr lang="de-DE" dirty="0">
                <a:solidFill>
                  <a:schemeClr val="tx2"/>
                </a:solidFill>
              </a:rPr>
              <a:t> </a:t>
            </a:r>
            <a:r>
              <a:rPr lang="de-DE" dirty="0" err="1">
                <a:solidFill>
                  <a:schemeClr val="tx2"/>
                </a:solidFill>
              </a:rPr>
              <a:t>model</a:t>
            </a:r>
            <a:endParaRPr lang="de-DE" dirty="0">
              <a:solidFill>
                <a:schemeClr val="tx2"/>
              </a:solidFill>
            </a:endParaRPr>
          </a:p>
          <a:p>
            <a:r>
              <a:rPr lang="de-DE" dirty="0" err="1">
                <a:solidFill>
                  <a:schemeClr val="tx2"/>
                </a:solidFill>
              </a:rPr>
              <a:t>Results</a:t>
            </a:r>
            <a:endParaRPr lang="de-DE" dirty="0">
              <a:solidFill>
                <a:schemeClr val="tx2"/>
              </a:solidFill>
            </a:endParaRPr>
          </a:p>
          <a:p>
            <a:r>
              <a:rPr lang="de-DE" dirty="0">
                <a:solidFill>
                  <a:schemeClr val="tx2"/>
                </a:solidFill>
              </a:rPr>
              <a:t>Outlook and </a:t>
            </a:r>
            <a:r>
              <a:rPr lang="de-DE" dirty="0" err="1">
                <a:solidFill>
                  <a:schemeClr val="tx2"/>
                </a:solidFill>
              </a:rPr>
              <a:t>questions</a:t>
            </a:r>
            <a:endParaRPr lang="de-DE" dirty="0">
              <a:solidFill>
                <a:schemeClr val="tx2"/>
              </a:solidFill>
            </a:endParaRPr>
          </a:p>
        </p:txBody>
      </p:sp>
      <p:sp>
        <p:nvSpPr>
          <p:cNvPr id="6" name="Fußzeilenplatzhalter 3"/>
          <p:cNvSpPr>
            <a:spLocks noGrp="1"/>
          </p:cNvSpPr>
          <p:nvPr>
            <p:ph type="ftr" sz="quarter" idx="4294967295"/>
          </p:nvPr>
        </p:nvSpPr>
        <p:spPr>
          <a:xfrm>
            <a:off x="955040" y="6400483"/>
            <a:ext cx="9731375" cy="350837"/>
          </a:xfrm>
        </p:spPr>
        <p:txBody>
          <a:bodyPr/>
          <a:lstStyle/>
          <a:p>
            <a:pPr algn="r"/>
            <a:r>
              <a:rPr lang="de-DE" sz="1100" dirty="0"/>
              <a:t>Agenda</a:t>
            </a:r>
            <a:endParaRPr lang="de-DE" dirty="0"/>
          </a:p>
        </p:txBody>
      </p:sp>
    </p:spTree>
    <p:extLst>
      <p:ext uri="{BB962C8B-B14F-4D97-AF65-F5344CB8AC3E}">
        <p14:creationId xmlns:p14="http://schemas.microsoft.com/office/powerpoint/2010/main" val="3130161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910550-3BE6-44E3-92C2-735BFA499E8C}"/>
              </a:ext>
            </a:extLst>
          </p:cNvPr>
          <p:cNvSpPr>
            <a:spLocks noGrp="1"/>
          </p:cNvSpPr>
          <p:nvPr>
            <p:ph type="title"/>
          </p:nvPr>
        </p:nvSpPr>
        <p:spPr/>
        <p:txBody>
          <a:bodyPr/>
          <a:lstStyle/>
          <a:p>
            <a:r>
              <a:rPr lang="de-DE" dirty="0"/>
              <a:t>Research </a:t>
            </a:r>
            <a:r>
              <a:rPr lang="de-DE" dirty="0" err="1"/>
              <a:t>question</a:t>
            </a:r>
            <a:endParaRPr lang="de-DE" dirty="0"/>
          </a:p>
        </p:txBody>
      </p:sp>
      <p:sp>
        <p:nvSpPr>
          <p:cNvPr id="3" name="Inhaltsplatzhalter 2">
            <a:extLst>
              <a:ext uri="{FF2B5EF4-FFF2-40B4-BE49-F238E27FC236}">
                <a16:creationId xmlns:a16="http://schemas.microsoft.com/office/drawing/2014/main" id="{85973CFA-96B0-4158-939B-E606733A58BE}"/>
              </a:ext>
            </a:extLst>
          </p:cNvPr>
          <p:cNvSpPr>
            <a:spLocks noGrp="1"/>
          </p:cNvSpPr>
          <p:nvPr>
            <p:ph idx="1"/>
          </p:nvPr>
        </p:nvSpPr>
        <p:spPr/>
        <p:txBody>
          <a:bodyPr>
            <a:normAutofit fontScale="92500" lnSpcReduction="10000"/>
          </a:bodyPr>
          <a:lstStyle/>
          <a:p>
            <a:r>
              <a:rPr lang="de-DE" dirty="0"/>
              <a:t>Climate </a:t>
            </a:r>
            <a:r>
              <a:rPr lang="de-DE" dirty="0" err="1"/>
              <a:t>protection</a:t>
            </a:r>
            <a:r>
              <a:rPr lang="de-DE" dirty="0"/>
              <a:t> </a:t>
            </a:r>
            <a:r>
              <a:rPr lang="de-DE" dirty="0" err="1"/>
              <a:t>law</a:t>
            </a:r>
            <a:r>
              <a:rPr lang="de-DE" dirty="0"/>
              <a:t> was </a:t>
            </a:r>
            <a:r>
              <a:rPr lang="de-DE" dirty="0" err="1"/>
              <a:t>tightened</a:t>
            </a:r>
            <a:r>
              <a:rPr lang="de-DE" dirty="0"/>
              <a:t> </a:t>
            </a:r>
            <a:r>
              <a:rPr lang="de-DE" dirty="0" err="1"/>
              <a:t>by</a:t>
            </a:r>
            <a:r>
              <a:rPr lang="de-DE" dirty="0"/>
              <a:t> </a:t>
            </a:r>
            <a:r>
              <a:rPr lang="de-DE" dirty="0" err="1"/>
              <a:t>the</a:t>
            </a:r>
            <a:r>
              <a:rPr lang="de-DE" dirty="0"/>
              <a:t> Federal Constitutional Court in 2021</a:t>
            </a:r>
          </a:p>
          <a:p>
            <a:pPr lvl="1"/>
            <a:r>
              <a:rPr lang="de-DE" dirty="0"/>
              <a:t>CO2-neutrality </a:t>
            </a:r>
            <a:r>
              <a:rPr lang="de-DE" dirty="0" err="1"/>
              <a:t>as</a:t>
            </a:r>
            <a:r>
              <a:rPr lang="de-DE" dirty="0"/>
              <a:t> </a:t>
            </a:r>
            <a:r>
              <a:rPr lang="de-DE" dirty="0" err="1"/>
              <a:t>early</a:t>
            </a:r>
            <a:r>
              <a:rPr lang="de-DE" dirty="0"/>
              <a:t> </a:t>
            </a:r>
            <a:r>
              <a:rPr lang="de-DE" dirty="0" err="1"/>
              <a:t>as</a:t>
            </a:r>
            <a:r>
              <a:rPr lang="de-DE" dirty="0"/>
              <a:t> 2045 </a:t>
            </a:r>
          </a:p>
          <a:p>
            <a:pPr lvl="1"/>
            <a:r>
              <a:rPr lang="de-DE" dirty="0" err="1">
                <a:sym typeface="Wingdings" panose="05000000000000000000" pitchFamily="2" charset="2"/>
              </a:rPr>
              <a:t>Newly</a:t>
            </a:r>
            <a:r>
              <a:rPr lang="de-DE" dirty="0">
                <a:sym typeface="Wingdings" panose="05000000000000000000" pitchFamily="2" charset="2"/>
              </a:rPr>
              <a:t> </a:t>
            </a:r>
            <a:r>
              <a:rPr lang="de-DE" dirty="0" err="1">
                <a:sym typeface="Wingdings" panose="05000000000000000000" pitchFamily="2" charset="2"/>
              </a:rPr>
              <a:t>established</a:t>
            </a:r>
            <a:r>
              <a:rPr lang="de-DE" dirty="0">
                <a:sym typeface="Wingdings" panose="05000000000000000000" pitchFamily="2" charset="2"/>
              </a:rPr>
              <a:t> </a:t>
            </a:r>
            <a:r>
              <a:rPr lang="de-DE" dirty="0" err="1">
                <a:sym typeface="Wingdings" panose="05000000000000000000" pitchFamily="2" charset="2"/>
              </a:rPr>
              <a:t>sector</a:t>
            </a:r>
            <a:r>
              <a:rPr lang="de-DE" dirty="0">
                <a:sym typeface="Wingdings" panose="05000000000000000000" pitchFamily="2" charset="2"/>
              </a:rPr>
              <a:t> </a:t>
            </a:r>
            <a:r>
              <a:rPr lang="de-DE" dirty="0" err="1">
                <a:sym typeface="Wingdings" panose="05000000000000000000" pitchFamily="2" charset="2"/>
              </a:rPr>
              <a:t>targets</a:t>
            </a:r>
            <a:r>
              <a:rPr lang="de-DE" dirty="0">
                <a:sym typeface="Wingdings" panose="05000000000000000000" pitchFamily="2" charset="2"/>
              </a:rPr>
              <a:t> </a:t>
            </a:r>
            <a:r>
              <a:rPr lang="de-DE" dirty="0" err="1">
                <a:sym typeface="Wingdings" panose="05000000000000000000" pitchFamily="2" charset="2"/>
              </a:rPr>
              <a:t>until</a:t>
            </a:r>
            <a:r>
              <a:rPr lang="de-DE" dirty="0">
                <a:sym typeface="Wingdings" panose="05000000000000000000" pitchFamily="2" charset="2"/>
              </a:rPr>
              <a:t> 2030</a:t>
            </a:r>
          </a:p>
          <a:p>
            <a:pPr lvl="2"/>
            <a:r>
              <a:rPr lang="de-DE" dirty="0">
                <a:sym typeface="Wingdings" panose="05000000000000000000" pitchFamily="2" charset="2"/>
              </a:rPr>
              <a:t>The </a:t>
            </a:r>
            <a:r>
              <a:rPr lang="de-DE" dirty="0" err="1">
                <a:sym typeface="Wingdings" panose="05000000000000000000" pitchFamily="2" charset="2"/>
              </a:rPr>
              <a:t>mobility</a:t>
            </a:r>
            <a:r>
              <a:rPr lang="de-DE" dirty="0">
                <a:sym typeface="Wingdings" panose="05000000000000000000" pitchFamily="2" charset="2"/>
              </a:rPr>
              <a:t> </a:t>
            </a:r>
            <a:r>
              <a:rPr lang="de-DE" dirty="0" err="1">
                <a:sym typeface="Wingdings" panose="05000000000000000000" pitchFamily="2" charset="2"/>
              </a:rPr>
              <a:t>sector</a:t>
            </a:r>
            <a:r>
              <a:rPr lang="de-DE" dirty="0">
                <a:sym typeface="Wingdings" panose="05000000000000000000" pitchFamily="2" charset="2"/>
              </a:rPr>
              <a:t> </a:t>
            </a:r>
            <a:r>
              <a:rPr lang="de-DE" dirty="0" err="1">
                <a:sym typeface="Wingdings" panose="05000000000000000000" pitchFamily="2" charset="2"/>
              </a:rPr>
              <a:t>has</a:t>
            </a:r>
            <a:r>
              <a:rPr lang="de-DE" dirty="0">
                <a:sym typeface="Wingdings" panose="05000000000000000000" pitchFamily="2" charset="2"/>
              </a:rPr>
              <a:t> </a:t>
            </a:r>
            <a:r>
              <a:rPr lang="de-DE" dirty="0" err="1">
                <a:sym typeface="Wingdings" panose="05000000000000000000" pitchFamily="2" charset="2"/>
              </a:rPr>
              <a:t>to</a:t>
            </a:r>
            <a:r>
              <a:rPr lang="de-DE" dirty="0">
                <a:sym typeface="Wingdings" panose="05000000000000000000" pitchFamily="2" charset="2"/>
              </a:rPr>
              <a:t> </a:t>
            </a:r>
            <a:r>
              <a:rPr lang="de-DE" dirty="0" err="1">
                <a:sym typeface="Wingdings" panose="05000000000000000000" pitchFamily="2" charset="2"/>
              </a:rPr>
              <a:t>reduce</a:t>
            </a:r>
            <a:r>
              <a:rPr lang="de-DE" dirty="0">
                <a:sym typeface="Wingdings" panose="05000000000000000000" pitchFamily="2" charset="2"/>
              </a:rPr>
              <a:t> CO2 </a:t>
            </a:r>
            <a:r>
              <a:rPr lang="de-DE" dirty="0" err="1">
                <a:sym typeface="Wingdings" panose="05000000000000000000" pitchFamily="2" charset="2"/>
              </a:rPr>
              <a:t>emissions</a:t>
            </a:r>
            <a:r>
              <a:rPr lang="de-DE" dirty="0">
                <a:sym typeface="Wingdings" panose="05000000000000000000" pitchFamily="2" charset="2"/>
              </a:rPr>
              <a:t> </a:t>
            </a:r>
            <a:r>
              <a:rPr lang="de-DE" dirty="0" err="1">
                <a:sym typeface="Wingdings" panose="05000000000000000000" pitchFamily="2" charset="2"/>
              </a:rPr>
              <a:t>by</a:t>
            </a:r>
            <a:r>
              <a:rPr lang="de-DE" dirty="0">
                <a:sym typeface="Wingdings" panose="05000000000000000000" pitchFamily="2" charset="2"/>
              </a:rPr>
              <a:t> 61 </a:t>
            </a:r>
            <a:r>
              <a:rPr lang="de-DE" dirty="0" err="1">
                <a:sym typeface="Wingdings" panose="05000000000000000000" pitchFamily="2" charset="2"/>
              </a:rPr>
              <a:t>million</a:t>
            </a:r>
            <a:r>
              <a:rPr lang="de-DE" dirty="0">
                <a:sym typeface="Wingdings" panose="05000000000000000000" pitchFamily="2" charset="2"/>
              </a:rPr>
              <a:t> </a:t>
            </a:r>
            <a:r>
              <a:rPr lang="de-DE" dirty="0" err="1">
                <a:sym typeface="Wingdings" panose="05000000000000000000" pitchFamily="2" charset="2"/>
              </a:rPr>
              <a:t>tonnes</a:t>
            </a:r>
            <a:endParaRPr lang="de-DE" dirty="0">
              <a:sym typeface="Wingdings" panose="05000000000000000000" pitchFamily="2" charset="2"/>
            </a:endParaRPr>
          </a:p>
          <a:p>
            <a:pPr lvl="2"/>
            <a:r>
              <a:rPr lang="de-DE" dirty="0">
                <a:sym typeface="Wingdings" panose="05000000000000000000" pitchFamily="2" charset="2"/>
              </a:rPr>
              <a:t>About 20% </a:t>
            </a:r>
            <a:r>
              <a:rPr lang="de-DE" dirty="0" err="1">
                <a:sym typeface="Wingdings" panose="05000000000000000000" pitchFamily="2" charset="2"/>
              </a:rPr>
              <a:t>of</a:t>
            </a:r>
            <a:r>
              <a:rPr lang="de-DE" dirty="0">
                <a:sym typeface="Wingdings" panose="05000000000000000000" pitchFamily="2" charset="2"/>
              </a:rPr>
              <a:t> total </a:t>
            </a:r>
            <a:r>
              <a:rPr lang="de-DE" dirty="0" err="1">
                <a:sym typeface="Wingdings" panose="05000000000000000000" pitchFamily="2" charset="2"/>
              </a:rPr>
              <a:t>reduction</a:t>
            </a:r>
            <a:r>
              <a:rPr lang="de-DE" dirty="0">
                <a:sym typeface="Wingdings" panose="05000000000000000000" pitchFamily="2" charset="2"/>
              </a:rPr>
              <a:t> </a:t>
            </a:r>
            <a:r>
              <a:rPr lang="de-DE" dirty="0" err="1">
                <a:sym typeface="Wingdings" panose="05000000000000000000" pitchFamily="2" charset="2"/>
              </a:rPr>
              <a:t>of</a:t>
            </a:r>
            <a:r>
              <a:rPr lang="de-DE" dirty="0">
                <a:sym typeface="Wingdings" panose="05000000000000000000" pitchFamily="2" charset="2"/>
              </a:rPr>
              <a:t> CO2-emission</a:t>
            </a:r>
          </a:p>
          <a:p>
            <a:pPr lvl="1"/>
            <a:r>
              <a:rPr lang="de-DE" dirty="0" err="1">
                <a:sym typeface="Wingdings" panose="05000000000000000000" pitchFamily="2" charset="2"/>
              </a:rPr>
              <a:t>Measures</a:t>
            </a:r>
            <a:r>
              <a:rPr lang="de-DE" dirty="0">
                <a:sym typeface="Wingdings" panose="05000000000000000000" pitchFamily="2" charset="2"/>
              </a:rPr>
              <a:t> in </a:t>
            </a:r>
            <a:r>
              <a:rPr lang="de-DE" dirty="0" err="1">
                <a:sym typeface="Wingdings" panose="05000000000000000000" pitchFamily="2" charset="2"/>
              </a:rPr>
              <a:t>the</a:t>
            </a:r>
            <a:r>
              <a:rPr lang="de-DE" dirty="0">
                <a:sym typeface="Wingdings" panose="05000000000000000000" pitchFamily="2" charset="2"/>
              </a:rPr>
              <a:t> </a:t>
            </a:r>
            <a:r>
              <a:rPr lang="de-DE" dirty="0" err="1">
                <a:sym typeface="Wingdings" panose="05000000000000000000" pitchFamily="2" charset="2"/>
              </a:rPr>
              <a:t>mobility</a:t>
            </a:r>
            <a:r>
              <a:rPr lang="de-DE" dirty="0">
                <a:sym typeface="Wingdings" panose="05000000000000000000" pitchFamily="2" charset="2"/>
              </a:rPr>
              <a:t> </a:t>
            </a:r>
            <a:r>
              <a:rPr lang="de-DE" dirty="0" err="1">
                <a:sym typeface="Wingdings" panose="05000000000000000000" pitchFamily="2" charset="2"/>
              </a:rPr>
              <a:t>sectors</a:t>
            </a:r>
            <a:r>
              <a:rPr lang="de-DE" dirty="0">
                <a:sym typeface="Wingdings" panose="05000000000000000000" pitchFamily="2" charset="2"/>
              </a:rPr>
              <a:t> </a:t>
            </a:r>
            <a:r>
              <a:rPr lang="de-DE" dirty="0" err="1">
                <a:sym typeface="Wingdings" panose="05000000000000000000" pitchFamily="2" charset="2"/>
              </a:rPr>
              <a:t>are</a:t>
            </a:r>
            <a:r>
              <a:rPr lang="de-DE" dirty="0">
                <a:sym typeface="Wingdings" panose="05000000000000000000" pitchFamily="2" charset="2"/>
              </a:rPr>
              <a:t> e.g.</a:t>
            </a:r>
          </a:p>
          <a:p>
            <a:pPr lvl="2"/>
            <a:r>
              <a:rPr lang="de-DE" dirty="0" err="1">
                <a:sym typeface="Wingdings" panose="05000000000000000000" pitchFamily="2" charset="2"/>
              </a:rPr>
              <a:t>Enforceing</a:t>
            </a:r>
            <a:r>
              <a:rPr lang="de-DE" dirty="0">
                <a:sym typeface="Wingdings" panose="05000000000000000000" pitchFamily="2" charset="2"/>
              </a:rPr>
              <a:t> </a:t>
            </a:r>
            <a:r>
              <a:rPr lang="de-DE" dirty="0" err="1">
                <a:sym typeface="Wingdings" panose="05000000000000000000" pitchFamily="2" charset="2"/>
              </a:rPr>
              <a:t>electromobility</a:t>
            </a:r>
            <a:endParaRPr lang="de-DE" dirty="0">
              <a:sym typeface="Wingdings" panose="05000000000000000000" pitchFamily="2" charset="2"/>
            </a:endParaRPr>
          </a:p>
          <a:p>
            <a:pPr lvl="2"/>
            <a:r>
              <a:rPr lang="de-DE" dirty="0">
                <a:sym typeface="Wingdings" panose="05000000000000000000" pitchFamily="2" charset="2"/>
              </a:rPr>
              <a:t>Shift </a:t>
            </a:r>
            <a:r>
              <a:rPr lang="de-DE" dirty="0" err="1">
                <a:sym typeface="Wingdings" panose="05000000000000000000" pitchFamily="2" charset="2"/>
              </a:rPr>
              <a:t>of</a:t>
            </a:r>
            <a:r>
              <a:rPr lang="de-DE" dirty="0">
                <a:sym typeface="Wingdings" panose="05000000000000000000" pitchFamily="2" charset="2"/>
              </a:rPr>
              <a:t> modal </a:t>
            </a:r>
            <a:r>
              <a:rPr lang="de-DE" dirty="0" err="1">
                <a:sym typeface="Wingdings" panose="05000000000000000000" pitchFamily="2" charset="2"/>
              </a:rPr>
              <a:t>split</a:t>
            </a:r>
            <a:r>
              <a:rPr lang="de-DE" dirty="0">
                <a:sym typeface="Wingdings" panose="05000000000000000000" pitchFamily="2" charset="2"/>
              </a:rPr>
              <a:t> </a:t>
            </a:r>
            <a:r>
              <a:rPr lang="de-DE" dirty="0" err="1">
                <a:sym typeface="Wingdings" panose="05000000000000000000" pitchFamily="2" charset="2"/>
              </a:rPr>
              <a:t>from</a:t>
            </a:r>
            <a:r>
              <a:rPr lang="de-DE" dirty="0">
                <a:sym typeface="Wingdings" panose="05000000000000000000" pitchFamily="2" charset="2"/>
              </a:rPr>
              <a:t> </a:t>
            </a:r>
            <a:r>
              <a:rPr lang="de-DE" dirty="0" err="1">
                <a:sym typeface="Wingdings" panose="05000000000000000000" pitchFamily="2" charset="2"/>
              </a:rPr>
              <a:t>road</a:t>
            </a:r>
            <a:r>
              <a:rPr lang="de-DE" dirty="0">
                <a:sym typeface="Wingdings" panose="05000000000000000000" pitchFamily="2" charset="2"/>
              </a:rPr>
              <a:t> </a:t>
            </a:r>
            <a:r>
              <a:rPr lang="de-DE" dirty="0" err="1">
                <a:sym typeface="Wingdings" panose="05000000000000000000" pitchFamily="2" charset="2"/>
              </a:rPr>
              <a:t>to</a:t>
            </a:r>
            <a:r>
              <a:rPr lang="de-DE" dirty="0">
                <a:sym typeface="Wingdings" panose="05000000000000000000" pitchFamily="2" charset="2"/>
              </a:rPr>
              <a:t> </a:t>
            </a:r>
            <a:r>
              <a:rPr lang="de-DE" dirty="0" err="1">
                <a:sym typeface="Wingdings" panose="05000000000000000000" pitchFamily="2" charset="2"/>
              </a:rPr>
              <a:t>rail</a:t>
            </a:r>
            <a:endParaRPr lang="de-DE" dirty="0">
              <a:sym typeface="Wingdings" panose="05000000000000000000" pitchFamily="2" charset="2"/>
            </a:endParaRPr>
          </a:p>
          <a:p>
            <a:pPr lvl="2"/>
            <a:r>
              <a:rPr lang="de-DE" dirty="0" err="1">
                <a:sym typeface="Wingdings" panose="05000000000000000000" pitchFamily="2" charset="2"/>
              </a:rPr>
              <a:t>Increase</a:t>
            </a:r>
            <a:r>
              <a:rPr lang="de-DE" dirty="0">
                <a:sym typeface="Wingdings" panose="05000000000000000000" pitchFamily="2" charset="2"/>
              </a:rPr>
              <a:t> </a:t>
            </a:r>
            <a:r>
              <a:rPr lang="de-DE" dirty="0" err="1">
                <a:sym typeface="Wingdings" panose="05000000000000000000" pitchFamily="2" charset="2"/>
              </a:rPr>
              <a:t>of</a:t>
            </a:r>
            <a:r>
              <a:rPr lang="de-DE" dirty="0">
                <a:sym typeface="Wingdings" panose="05000000000000000000" pitchFamily="2" charset="2"/>
              </a:rPr>
              <a:t> </a:t>
            </a:r>
            <a:r>
              <a:rPr lang="de-DE" dirty="0" err="1">
                <a:sym typeface="Wingdings" panose="05000000000000000000" pitchFamily="2" charset="2"/>
              </a:rPr>
              <a:t>energy</a:t>
            </a:r>
            <a:r>
              <a:rPr lang="de-DE" dirty="0">
                <a:sym typeface="Wingdings" panose="05000000000000000000" pitchFamily="2" charset="2"/>
              </a:rPr>
              <a:t> </a:t>
            </a:r>
            <a:r>
              <a:rPr lang="de-DE" dirty="0" err="1">
                <a:sym typeface="Wingdings" panose="05000000000000000000" pitchFamily="2" charset="2"/>
              </a:rPr>
              <a:t>efficiency</a:t>
            </a:r>
            <a:endParaRPr lang="de-DE" dirty="0">
              <a:sym typeface="Wingdings" panose="05000000000000000000" pitchFamily="2" charset="2"/>
            </a:endParaRPr>
          </a:p>
          <a:p>
            <a:pPr lvl="2"/>
            <a:r>
              <a:rPr lang="de-DE" dirty="0">
                <a:sym typeface="Wingdings" panose="05000000000000000000" pitchFamily="2" charset="2"/>
              </a:rPr>
              <a:t>Use </a:t>
            </a:r>
            <a:r>
              <a:rPr lang="de-DE" dirty="0" err="1">
                <a:sym typeface="Wingdings" panose="05000000000000000000" pitchFamily="2" charset="2"/>
              </a:rPr>
              <a:t>of</a:t>
            </a:r>
            <a:r>
              <a:rPr lang="de-DE" dirty="0">
                <a:sym typeface="Wingdings" panose="05000000000000000000" pitchFamily="2" charset="2"/>
              </a:rPr>
              <a:t> </a:t>
            </a:r>
            <a:r>
              <a:rPr lang="de-DE" dirty="0" err="1">
                <a:sym typeface="Wingdings" panose="05000000000000000000" pitchFamily="2" charset="2"/>
              </a:rPr>
              <a:t>renewable</a:t>
            </a:r>
            <a:r>
              <a:rPr lang="de-DE" dirty="0">
                <a:sym typeface="Wingdings" panose="05000000000000000000" pitchFamily="2" charset="2"/>
              </a:rPr>
              <a:t> </a:t>
            </a:r>
            <a:r>
              <a:rPr lang="de-DE" dirty="0" err="1">
                <a:sym typeface="Wingdings" panose="05000000000000000000" pitchFamily="2" charset="2"/>
              </a:rPr>
              <a:t>fuels</a:t>
            </a:r>
            <a:endParaRPr lang="de-DE" dirty="0">
              <a:sym typeface="Wingdings" panose="05000000000000000000" pitchFamily="2" charset="2"/>
            </a:endParaRPr>
          </a:p>
          <a:p>
            <a:endParaRPr lang="de-DE" dirty="0">
              <a:sym typeface="Wingdings" panose="05000000000000000000" pitchFamily="2" charset="2"/>
            </a:endParaRPr>
          </a:p>
          <a:p>
            <a:r>
              <a:rPr lang="de-DE" b="1" dirty="0" err="1"/>
              <a:t>What</a:t>
            </a:r>
            <a:r>
              <a:rPr lang="de-DE" b="1" dirty="0"/>
              <a:t> </a:t>
            </a:r>
            <a:r>
              <a:rPr lang="de-DE" b="1" dirty="0" err="1"/>
              <a:t>are</a:t>
            </a:r>
            <a:r>
              <a:rPr lang="de-DE" b="1" dirty="0"/>
              <a:t> </a:t>
            </a:r>
            <a:r>
              <a:rPr lang="de-DE" b="1" dirty="0" err="1"/>
              <a:t>the</a:t>
            </a:r>
            <a:r>
              <a:rPr lang="de-DE" b="1" dirty="0"/>
              <a:t> </a:t>
            </a:r>
            <a:r>
              <a:rPr lang="de-DE" b="1" dirty="0" err="1"/>
              <a:t>economic</a:t>
            </a:r>
            <a:r>
              <a:rPr lang="de-DE" b="1" dirty="0"/>
              <a:t> and </a:t>
            </a:r>
            <a:r>
              <a:rPr lang="de-DE" b="1" dirty="0" err="1"/>
              <a:t>labour</a:t>
            </a:r>
            <a:r>
              <a:rPr lang="de-DE" b="1" dirty="0"/>
              <a:t> </a:t>
            </a:r>
            <a:r>
              <a:rPr lang="de-DE" b="1" dirty="0" err="1"/>
              <a:t>market</a:t>
            </a:r>
            <a:r>
              <a:rPr lang="de-DE" b="1" dirty="0"/>
              <a:t> </a:t>
            </a:r>
            <a:r>
              <a:rPr lang="de-DE" b="1" dirty="0" err="1"/>
              <a:t>effects</a:t>
            </a:r>
            <a:r>
              <a:rPr lang="de-DE" b="1" dirty="0"/>
              <a:t> </a:t>
            </a:r>
            <a:r>
              <a:rPr lang="de-DE" b="1" dirty="0" err="1"/>
              <a:t>of</a:t>
            </a:r>
            <a:r>
              <a:rPr lang="de-DE" b="1" dirty="0"/>
              <a:t> a </a:t>
            </a:r>
            <a:r>
              <a:rPr lang="de-DE" b="1" dirty="0" err="1"/>
              <a:t>transformation</a:t>
            </a:r>
            <a:r>
              <a:rPr lang="de-DE" b="1" dirty="0"/>
              <a:t> in </a:t>
            </a:r>
            <a:r>
              <a:rPr lang="de-DE" b="1" dirty="0" err="1"/>
              <a:t>the</a:t>
            </a:r>
            <a:r>
              <a:rPr lang="de-DE" b="1" dirty="0"/>
              <a:t> </a:t>
            </a:r>
            <a:r>
              <a:rPr lang="de-DE" b="1" dirty="0" err="1"/>
              <a:t>mobility</a:t>
            </a:r>
            <a:r>
              <a:rPr lang="de-DE" b="1" dirty="0"/>
              <a:t> </a:t>
            </a:r>
            <a:r>
              <a:rPr lang="de-DE" b="1" dirty="0" err="1"/>
              <a:t>sector</a:t>
            </a:r>
            <a:r>
              <a:rPr lang="de-DE" b="1" dirty="0"/>
              <a:t> </a:t>
            </a:r>
            <a:r>
              <a:rPr lang="de-DE" b="1" dirty="0" err="1"/>
              <a:t>towards</a:t>
            </a:r>
            <a:r>
              <a:rPr lang="de-DE" b="1" dirty="0"/>
              <a:t> </a:t>
            </a:r>
            <a:r>
              <a:rPr lang="de-DE" b="1" dirty="0" err="1"/>
              <a:t>climate</a:t>
            </a:r>
            <a:r>
              <a:rPr lang="de-DE" b="1" dirty="0"/>
              <a:t> </a:t>
            </a:r>
            <a:r>
              <a:rPr lang="de-DE" b="1" dirty="0" err="1"/>
              <a:t>neutrality</a:t>
            </a:r>
            <a:r>
              <a:rPr lang="de-DE" b="1" dirty="0"/>
              <a:t>?</a:t>
            </a:r>
          </a:p>
        </p:txBody>
      </p:sp>
      <p:sp>
        <p:nvSpPr>
          <p:cNvPr id="4" name="Fußzeilenplatzhalter 3">
            <a:extLst>
              <a:ext uri="{FF2B5EF4-FFF2-40B4-BE49-F238E27FC236}">
                <a16:creationId xmlns:a16="http://schemas.microsoft.com/office/drawing/2014/main" id="{AF1942FD-6E08-4539-8A21-428B3607B2B1}"/>
              </a:ext>
            </a:extLst>
          </p:cNvPr>
          <p:cNvSpPr>
            <a:spLocks noGrp="1"/>
          </p:cNvSpPr>
          <p:nvPr>
            <p:ph type="ftr" sz="quarter" idx="11"/>
          </p:nvPr>
        </p:nvSpPr>
        <p:spPr/>
        <p:txBody>
          <a:bodyPr/>
          <a:lstStyle/>
          <a:p>
            <a:r>
              <a:rPr lang="de-DE" dirty="0" err="1"/>
              <a:t>QuBe</a:t>
            </a:r>
            <a:r>
              <a:rPr lang="de-DE" dirty="0"/>
              <a:t>-Projekt</a:t>
            </a:r>
          </a:p>
          <a:p>
            <a:r>
              <a:rPr lang="de-DE" dirty="0"/>
              <a:t>“</a:t>
            </a:r>
          </a:p>
        </p:txBody>
      </p:sp>
      <p:sp>
        <p:nvSpPr>
          <p:cNvPr id="5" name="Foliennummernplatzhalter 4">
            <a:extLst>
              <a:ext uri="{FF2B5EF4-FFF2-40B4-BE49-F238E27FC236}">
                <a16:creationId xmlns:a16="http://schemas.microsoft.com/office/drawing/2014/main" id="{5DA99B50-3F06-4FAC-83AB-18D9E0B8BF64}"/>
              </a:ext>
            </a:extLst>
          </p:cNvPr>
          <p:cNvSpPr>
            <a:spLocks noGrp="1"/>
          </p:cNvSpPr>
          <p:nvPr>
            <p:ph type="sldNum" sz="quarter" idx="12"/>
          </p:nvPr>
        </p:nvSpPr>
        <p:spPr/>
        <p:txBody>
          <a:bodyPr/>
          <a:lstStyle/>
          <a:p>
            <a:fld id="{26B0F511-0276-47E7-A3B9-1C2E42FF315F}" type="slidenum">
              <a:rPr lang="de-DE" smtClean="0"/>
              <a:pPr/>
              <a:t>3</a:t>
            </a:fld>
            <a:endParaRPr lang="de-DE" dirty="0"/>
          </a:p>
        </p:txBody>
      </p:sp>
    </p:spTree>
    <p:extLst>
      <p:ext uri="{BB962C8B-B14F-4D97-AF65-F5344CB8AC3E}">
        <p14:creationId xmlns:p14="http://schemas.microsoft.com/office/powerpoint/2010/main" val="257936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fld id="{26B0F511-0276-47E7-A3B9-1C2E42FF315F}" type="slidenum">
              <a:rPr lang="de-DE" smtClean="0"/>
              <a:pPr/>
              <a:t>4</a:t>
            </a:fld>
            <a:endParaRPr lang="de-DE" dirty="0"/>
          </a:p>
        </p:txBody>
      </p:sp>
      <p:sp>
        <p:nvSpPr>
          <p:cNvPr id="66" name="Fußzeilenplatzhalter 3"/>
          <p:cNvSpPr>
            <a:spLocks noGrp="1"/>
          </p:cNvSpPr>
          <p:nvPr>
            <p:ph type="ftr" sz="quarter" idx="11"/>
          </p:nvPr>
        </p:nvSpPr>
        <p:spPr>
          <a:xfrm>
            <a:off x="848835" y="6480992"/>
            <a:ext cx="9731992" cy="351035"/>
          </a:xfrm>
        </p:spPr>
        <p:txBody>
          <a:bodyPr/>
          <a:lstStyle/>
          <a:p>
            <a:r>
              <a:rPr lang="de-DE" dirty="0">
                <a:latin typeface="+mn-lt"/>
              </a:rPr>
              <a:t>Mittelfristprognose</a:t>
            </a:r>
          </a:p>
        </p:txBody>
      </p:sp>
      <p:sp>
        <p:nvSpPr>
          <p:cNvPr id="8" name="Titel 1"/>
          <p:cNvSpPr>
            <a:spLocks noGrp="1"/>
          </p:cNvSpPr>
          <p:nvPr>
            <p:ph type="title"/>
          </p:nvPr>
        </p:nvSpPr>
        <p:spPr>
          <a:xfrm>
            <a:off x="838200" y="8711"/>
            <a:ext cx="10515600" cy="1325563"/>
          </a:xfrm>
        </p:spPr>
        <p:txBody>
          <a:bodyPr>
            <a:normAutofit/>
          </a:bodyPr>
          <a:lstStyle/>
          <a:p>
            <a:r>
              <a:rPr lang="de-DE" dirty="0" err="1">
                <a:latin typeface="+mn-lt"/>
              </a:rPr>
              <a:t>framework</a:t>
            </a:r>
            <a:r>
              <a:rPr lang="de-DE" dirty="0">
                <a:latin typeface="+mn-lt"/>
              </a:rPr>
              <a:t> and </a:t>
            </a:r>
            <a:r>
              <a:rPr lang="de-DE" dirty="0" err="1">
                <a:latin typeface="+mn-lt"/>
              </a:rPr>
              <a:t>challenges</a:t>
            </a:r>
            <a:endParaRPr lang="de-DE" dirty="0">
              <a:latin typeface="+mn-lt"/>
            </a:endParaRPr>
          </a:p>
        </p:txBody>
      </p:sp>
      <p:sp>
        <p:nvSpPr>
          <p:cNvPr id="9" name="Inhaltsplatzhalter 2"/>
          <p:cNvSpPr>
            <a:spLocks noGrp="1"/>
          </p:cNvSpPr>
          <p:nvPr>
            <p:ph idx="1"/>
          </p:nvPr>
        </p:nvSpPr>
        <p:spPr>
          <a:xfrm>
            <a:off x="836613" y="1554946"/>
            <a:ext cx="10515600" cy="4440238"/>
          </a:xfrm>
        </p:spPr>
        <p:txBody>
          <a:bodyPr>
            <a:noAutofit/>
          </a:bodyPr>
          <a:lstStyle/>
          <a:p>
            <a:r>
              <a:rPr lang="de-DE" dirty="0">
                <a:solidFill>
                  <a:schemeClr val="accent1"/>
                </a:solidFill>
              </a:rPr>
              <a:t>Analytical </a:t>
            </a:r>
            <a:r>
              <a:rPr lang="de-DE" dirty="0" err="1">
                <a:solidFill>
                  <a:schemeClr val="accent1"/>
                </a:solidFill>
              </a:rPr>
              <a:t>framework</a:t>
            </a:r>
            <a:r>
              <a:rPr lang="de-DE" dirty="0">
                <a:solidFill>
                  <a:schemeClr val="accent1"/>
                </a:solidFill>
              </a:rPr>
              <a:t>:</a:t>
            </a:r>
          </a:p>
          <a:p>
            <a:pPr lvl="1"/>
            <a:r>
              <a:rPr lang="de-DE" dirty="0">
                <a:solidFill>
                  <a:schemeClr val="accent1"/>
                </a:solidFill>
              </a:rPr>
              <a:t>inforum-</a:t>
            </a:r>
            <a:r>
              <a:rPr lang="de-DE" dirty="0" err="1">
                <a:solidFill>
                  <a:schemeClr val="accent1"/>
                </a:solidFill>
              </a:rPr>
              <a:t>based</a:t>
            </a:r>
            <a:r>
              <a:rPr lang="de-DE" dirty="0">
                <a:solidFill>
                  <a:schemeClr val="accent1"/>
                </a:solidFill>
              </a:rPr>
              <a:t> input-output </a:t>
            </a:r>
            <a:r>
              <a:rPr lang="de-DE" dirty="0" err="1">
                <a:solidFill>
                  <a:schemeClr val="accent1"/>
                </a:solidFill>
              </a:rPr>
              <a:t>modell</a:t>
            </a:r>
            <a:r>
              <a:rPr lang="de-DE" dirty="0">
                <a:solidFill>
                  <a:schemeClr val="accent1"/>
                </a:solidFill>
              </a:rPr>
              <a:t> INFORGE </a:t>
            </a:r>
            <a:r>
              <a:rPr lang="de-DE" dirty="0" err="1">
                <a:solidFill>
                  <a:schemeClr val="accent1"/>
                </a:solidFill>
              </a:rPr>
              <a:t>with</a:t>
            </a:r>
            <a:r>
              <a:rPr lang="de-DE" dirty="0">
                <a:solidFill>
                  <a:schemeClr val="accent1"/>
                </a:solidFill>
              </a:rPr>
              <a:t> an </a:t>
            </a:r>
            <a:r>
              <a:rPr lang="de-DE" dirty="0" err="1">
                <a:solidFill>
                  <a:schemeClr val="accent1"/>
                </a:solidFill>
              </a:rPr>
              <a:t>extended</a:t>
            </a:r>
            <a:r>
              <a:rPr lang="de-DE" dirty="0">
                <a:solidFill>
                  <a:schemeClr val="accent1"/>
                </a:solidFill>
              </a:rPr>
              <a:t> </a:t>
            </a:r>
            <a:r>
              <a:rPr lang="de-DE" dirty="0" err="1">
                <a:solidFill>
                  <a:schemeClr val="accent1"/>
                </a:solidFill>
              </a:rPr>
              <a:t>labour</a:t>
            </a:r>
            <a:r>
              <a:rPr lang="de-DE" dirty="0">
                <a:solidFill>
                  <a:schemeClr val="accent1"/>
                </a:solidFill>
              </a:rPr>
              <a:t> </a:t>
            </a:r>
            <a:r>
              <a:rPr lang="de-DE" dirty="0" err="1">
                <a:solidFill>
                  <a:schemeClr val="accent1"/>
                </a:solidFill>
              </a:rPr>
              <a:t>market</a:t>
            </a:r>
            <a:endParaRPr lang="de-DE" dirty="0">
              <a:solidFill>
                <a:schemeClr val="accent1"/>
              </a:solidFill>
              <a:sym typeface="Wingdings" panose="05000000000000000000" pitchFamily="2" charset="2"/>
            </a:endParaRPr>
          </a:p>
          <a:p>
            <a:r>
              <a:rPr lang="de-DE" dirty="0">
                <a:solidFill>
                  <a:schemeClr val="accent1"/>
                </a:solidFill>
              </a:rPr>
              <a:t>Challenges:</a:t>
            </a:r>
          </a:p>
          <a:p>
            <a:pPr lvl="1"/>
            <a:r>
              <a:rPr lang="de-DE" dirty="0" err="1">
                <a:solidFill>
                  <a:schemeClr val="accent1"/>
                </a:solidFill>
              </a:rPr>
              <a:t>Monetary-based</a:t>
            </a:r>
            <a:r>
              <a:rPr lang="de-DE" dirty="0">
                <a:solidFill>
                  <a:schemeClr val="accent1"/>
                </a:solidFill>
              </a:rPr>
              <a:t> </a:t>
            </a:r>
            <a:r>
              <a:rPr lang="de-DE" dirty="0" err="1">
                <a:solidFill>
                  <a:schemeClr val="accent1"/>
                </a:solidFill>
              </a:rPr>
              <a:t>model</a:t>
            </a:r>
            <a:r>
              <a:rPr lang="de-DE" dirty="0">
                <a:solidFill>
                  <a:schemeClr val="accent1"/>
                </a:solidFill>
              </a:rPr>
              <a:t> – </a:t>
            </a:r>
            <a:r>
              <a:rPr lang="de-DE" dirty="0" err="1">
                <a:solidFill>
                  <a:schemeClr val="accent1"/>
                </a:solidFill>
              </a:rPr>
              <a:t>how</a:t>
            </a:r>
            <a:r>
              <a:rPr lang="de-DE" dirty="0">
                <a:solidFill>
                  <a:schemeClr val="accent1"/>
                </a:solidFill>
              </a:rPr>
              <a:t> </a:t>
            </a:r>
            <a:r>
              <a:rPr lang="de-DE" dirty="0" err="1">
                <a:solidFill>
                  <a:schemeClr val="accent1"/>
                </a:solidFill>
              </a:rPr>
              <a:t>to</a:t>
            </a:r>
            <a:r>
              <a:rPr lang="de-DE" dirty="0">
                <a:solidFill>
                  <a:schemeClr val="accent1"/>
                </a:solidFill>
              </a:rPr>
              <a:t> </a:t>
            </a:r>
            <a:r>
              <a:rPr lang="de-DE" dirty="0" err="1">
                <a:solidFill>
                  <a:schemeClr val="accent1"/>
                </a:solidFill>
              </a:rPr>
              <a:t>adress</a:t>
            </a:r>
            <a:r>
              <a:rPr lang="de-DE" dirty="0">
                <a:solidFill>
                  <a:schemeClr val="accent1"/>
                </a:solidFill>
              </a:rPr>
              <a:t> </a:t>
            </a:r>
            <a:r>
              <a:rPr lang="de-DE" dirty="0" err="1">
                <a:solidFill>
                  <a:schemeClr val="accent1"/>
                </a:solidFill>
              </a:rPr>
              <a:t>transport</a:t>
            </a:r>
            <a:r>
              <a:rPr lang="de-DE" dirty="0">
                <a:solidFill>
                  <a:schemeClr val="accent1"/>
                </a:solidFill>
              </a:rPr>
              <a:t> </a:t>
            </a:r>
            <a:r>
              <a:rPr lang="de-DE" dirty="0" err="1">
                <a:solidFill>
                  <a:schemeClr val="accent1"/>
                </a:solidFill>
              </a:rPr>
              <a:t>data</a:t>
            </a:r>
            <a:r>
              <a:rPr lang="de-DE" dirty="0">
                <a:solidFill>
                  <a:schemeClr val="accent1"/>
                </a:solidFill>
              </a:rPr>
              <a:t> (</a:t>
            </a:r>
            <a:r>
              <a:rPr lang="de-DE" dirty="0" err="1">
                <a:solidFill>
                  <a:schemeClr val="accent1"/>
                </a:solidFill>
              </a:rPr>
              <a:t>by</a:t>
            </a:r>
            <a:r>
              <a:rPr lang="de-DE" dirty="0">
                <a:solidFill>
                  <a:schemeClr val="accent1"/>
                </a:solidFill>
              </a:rPr>
              <a:t> </a:t>
            </a:r>
            <a:r>
              <a:rPr lang="de-DE" dirty="0" err="1">
                <a:solidFill>
                  <a:schemeClr val="accent1"/>
                </a:solidFill>
              </a:rPr>
              <a:t>number</a:t>
            </a:r>
            <a:r>
              <a:rPr lang="de-DE" dirty="0">
                <a:solidFill>
                  <a:schemeClr val="accent1"/>
                </a:solidFill>
              </a:rPr>
              <a:t>, </a:t>
            </a:r>
            <a:r>
              <a:rPr lang="de-DE" dirty="0" err="1">
                <a:solidFill>
                  <a:schemeClr val="accent1"/>
                </a:solidFill>
              </a:rPr>
              <a:t>kilometers</a:t>
            </a:r>
            <a:r>
              <a:rPr lang="de-DE" dirty="0">
                <a:solidFill>
                  <a:schemeClr val="accent1"/>
                </a:solidFill>
              </a:rPr>
              <a:t>, </a:t>
            </a:r>
            <a:r>
              <a:rPr lang="de-DE" dirty="0" err="1">
                <a:solidFill>
                  <a:schemeClr val="accent1"/>
                </a:solidFill>
              </a:rPr>
              <a:t>tonnes</a:t>
            </a:r>
            <a:r>
              <a:rPr lang="de-DE" dirty="0">
                <a:solidFill>
                  <a:schemeClr val="accent1"/>
                </a:solidFill>
              </a:rPr>
              <a:t>)?</a:t>
            </a:r>
          </a:p>
          <a:p>
            <a:pPr lvl="1"/>
            <a:r>
              <a:rPr lang="de-DE" dirty="0">
                <a:solidFill>
                  <a:schemeClr val="accent1"/>
                </a:solidFill>
              </a:rPr>
              <a:t>Aggregation </a:t>
            </a:r>
            <a:r>
              <a:rPr lang="de-DE" dirty="0" err="1">
                <a:solidFill>
                  <a:schemeClr val="accent1"/>
                </a:solidFill>
              </a:rPr>
              <a:t>bias</a:t>
            </a:r>
            <a:r>
              <a:rPr lang="de-DE" dirty="0">
                <a:solidFill>
                  <a:schemeClr val="accent1"/>
                </a:solidFill>
              </a:rPr>
              <a:t> – </a:t>
            </a:r>
            <a:r>
              <a:rPr lang="de-DE" dirty="0" err="1">
                <a:solidFill>
                  <a:schemeClr val="accent1"/>
                </a:solidFill>
              </a:rPr>
              <a:t>how</a:t>
            </a:r>
            <a:r>
              <a:rPr lang="de-DE" dirty="0">
                <a:solidFill>
                  <a:schemeClr val="accent1"/>
                </a:solidFill>
              </a:rPr>
              <a:t> </a:t>
            </a:r>
            <a:r>
              <a:rPr lang="de-DE" dirty="0" err="1">
                <a:solidFill>
                  <a:schemeClr val="accent1"/>
                </a:solidFill>
              </a:rPr>
              <a:t>to</a:t>
            </a:r>
            <a:r>
              <a:rPr lang="de-DE" dirty="0">
                <a:solidFill>
                  <a:schemeClr val="accent1"/>
                </a:solidFill>
              </a:rPr>
              <a:t> </a:t>
            </a:r>
            <a:r>
              <a:rPr lang="de-DE" dirty="0" err="1">
                <a:solidFill>
                  <a:schemeClr val="accent1"/>
                </a:solidFill>
              </a:rPr>
              <a:t>adress</a:t>
            </a:r>
            <a:r>
              <a:rPr lang="de-DE" dirty="0">
                <a:solidFill>
                  <a:schemeClr val="accent1"/>
                </a:solidFill>
              </a:rPr>
              <a:t> </a:t>
            </a:r>
            <a:r>
              <a:rPr lang="de-DE" dirty="0" err="1">
                <a:solidFill>
                  <a:schemeClr val="accent1"/>
                </a:solidFill>
              </a:rPr>
              <a:t>production</a:t>
            </a:r>
            <a:r>
              <a:rPr lang="de-DE" dirty="0">
                <a:solidFill>
                  <a:schemeClr val="accent1"/>
                </a:solidFill>
              </a:rPr>
              <a:t> </a:t>
            </a:r>
            <a:r>
              <a:rPr lang="de-DE" dirty="0" err="1">
                <a:solidFill>
                  <a:schemeClr val="accent1"/>
                </a:solidFill>
              </a:rPr>
              <a:t>of</a:t>
            </a:r>
            <a:r>
              <a:rPr lang="de-DE" dirty="0">
                <a:solidFill>
                  <a:schemeClr val="accent1"/>
                </a:solidFill>
              </a:rPr>
              <a:t> e-</a:t>
            </a:r>
            <a:r>
              <a:rPr lang="de-DE" dirty="0" err="1">
                <a:solidFill>
                  <a:schemeClr val="accent1"/>
                </a:solidFill>
              </a:rPr>
              <a:t>mobility</a:t>
            </a:r>
            <a:r>
              <a:rPr lang="de-DE" dirty="0">
                <a:solidFill>
                  <a:schemeClr val="accent1"/>
                </a:solidFill>
              </a:rPr>
              <a:t>, </a:t>
            </a:r>
            <a:r>
              <a:rPr lang="de-DE" dirty="0" err="1">
                <a:solidFill>
                  <a:schemeClr val="accent1"/>
                </a:solidFill>
              </a:rPr>
              <a:t>train</a:t>
            </a:r>
            <a:r>
              <a:rPr lang="de-DE" dirty="0">
                <a:solidFill>
                  <a:schemeClr val="accent1"/>
                </a:solidFill>
              </a:rPr>
              <a:t>, </a:t>
            </a:r>
            <a:r>
              <a:rPr lang="de-DE" dirty="0" err="1">
                <a:solidFill>
                  <a:schemeClr val="accent1"/>
                </a:solidFill>
              </a:rPr>
              <a:t>aeroflight</a:t>
            </a:r>
            <a:r>
              <a:rPr lang="de-DE" dirty="0">
                <a:solidFill>
                  <a:schemeClr val="accent1"/>
                </a:solidFill>
              </a:rPr>
              <a:t>?</a:t>
            </a:r>
          </a:p>
          <a:p>
            <a:r>
              <a:rPr lang="de-DE" dirty="0">
                <a:solidFill>
                  <a:schemeClr val="accent1"/>
                </a:solidFill>
              </a:rPr>
              <a:t>Solution</a:t>
            </a:r>
          </a:p>
          <a:p>
            <a:pPr lvl="1"/>
            <a:r>
              <a:rPr lang="de-DE" b="1" dirty="0" err="1">
                <a:solidFill>
                  <a:schemeClr val="accent1"/>
                </a:solidFill>
              </a:rPr>
              <a:t>Decomposition</a:t>
            </a:r>
            <a:r>
              <a:rPr lang="de-DE" dirty="0">
                <a:solidFill>
                  <a:schemeClr val="accent1"/>
                </a:solidFill>
              </a:rPr>
              <a:t> </a:t>
            </a:r>
            <a:r>
              <a:rPr lang="de-DE" dirty="0" err="1">
                <a:solidFill>
                  <a:schemeClr val="accent1"/>
                </a:solidFill>
              </a:rPr>
              <a:t>of</a:t>
            </a:r>
            <a:r>
              <a:rPr lang="de-DE" dirty="0">
                <a:solidFill>
                  <a:schemeClr val="accent1"/>
                </a:solidFill>
              </a:rPr>
              <a:t> </a:t>
            </a:r>
            <a:r>
              <a:rPr lang="de-DE" dirty="0" err="1">
                <a:solidFill>
                  <a:schemeClr val="accent1"/>
                </a:solidFill>
              </a:rPr>
              <a:t>transport</a:t>
            </a:r>
            <a:r>
              <a:rPr lang="de-DE" dirty="0">
                <a:solidFill>
                  <a:schemeClr val="accent1"/>
                </a:solidFill>
              </a:rPr>
              <a:t> </a:t>
            </a:r>
            <a:r>
              <a:rPr lang="de-DE" dirty="0" err="1">
                <a:solidFill>
                  <a:schemeClr val="accent1"/>
                </a:solidFill>
              </a:rPr>
              <a:t>sectors</a:t>
            </a:r>
            <a:r>
              <a:rPr lang="de-DE" dirty="0">
                <a:solidFill>
                  <a:schemeClr val="accent1"/>
                </a:solidFill>
              </a:rPr>
              <a:t> in </a:t>
            </a:r>
            <a:r>
              <a:rPr lang="de-DE" dirty="0" err="1">
                <a:solidFill>
                  <a:schemeClr val="accent1"/>
                </a:solidFill>
              </a:rPr>
              <a:t>the</a:t>
            </a:r>
            <a:r>
              <a:rPr lang="de-DE" dirty="0">
                <a:solidFill>
                  <a:schemeClr val="accent1"/>
                </a:solidFill>
              </a:rPr>
              <a:t> input-output </a:t>
            </a:r>
            <a:r>
              <a:rPr lang="de-DE" dirty="0" err="1">
                <a:solidFill>
                  <a:schemeClr val="accent1"/>
                </a:solidFill>
              </a:rPr>
              <a:t>table</a:t>
            </a:r>
            <a:endParaRPr lang="de-DE" dirty="0">
              <a:solidFill>
                <a:schemeClr val="accent1"/>
              </a:solidFill>
            </a:endParaRPr>
          </a:p>
          <a:p>
            <a:pPr lvl="1"/>
            <a:r>
              <a:rPr lang="de-DE" b="1" dirty="0">
                <a:solidFill>
                  <a:schemeClr val="accent1"/>
                </a:solidFill>
              </a:rPr>
              <a:t>Extension</a:t>
            </a:r>
            <a:r>
              <a:rPr lang="de-DE" dirty="0">
                <a:solidFill>
                  <a:schemeClr val="accent1"/>
                </a:solidFill>
              </a:rPr>
              <a:t> </a:t>
            </a:r>
            <a:r>
              <a:rPr lang="de-DE" dirty="0" err="1">
                <a:solidFill>
                  <a:schemeClr val="accent1"/>
                </a:solidFill>
              </a:rPr>
              <a:t>of</a:t>
            </a:r>
            <a:r>
              <a:rPr lang="de-DE" dirty="0">
                <a:solidFill>
                  <a:schemeClr val="accent1"/>
                </a:solidFill>
              </a:rPr>
              <a:t> </a:t>
            </a:r>
            <a:r>
              <a:rPr lang="de-DE" dirty="0" err="1">
                <a:solidFill>
                  <a:schemeClr val="accent1"/>
                </a:solidFill>
              </a:rPr>
              <a:t>the</a:t>
            </a:r>
            <a:r>
              <a:rPr lang="de-DE" dirty="0">
                <a:solidFill>
                  <a:schemeClr val="accent1"/>
                </a:solidFill>
              </a:rPr>
              <a:t> </a:t>
            </a:r>
            <a:r>
              <a:rPr lang="de-DE" dirty="0" err="1">
                <a:solidFill>
                  <a:schemeClr val="accent1"/>
                </a:solidFill>
              </a:rPr>
              <a:t>transport</a:t>
            </a:r>
            <a:r>
              <a:rPr lang="de-DE" dirty="0">
                <a:solidFill>
                  <a:schemeClr val="accent1"/>
                </a:solidFill>
              </a:rPr>
              <a:t> </a:t>
            </a:r>
            <a:r>
              <a:rPr lang="de-DE" dirty="0" err="1">
                <a:solidFill>
                  <a:schemeClr val="accent1"/>
                </a:solidFill>
              </a:rPr>
              <a:t>module</a:t>
            </a:r>
            <a:endParaRPr lang="de-DE" dirty="0">
              <a:solidFill>
                <a:schemeClr val="accent1"/>
              </a:solidFill>
            </a:endParaRPr>
          </a:p>
          <a:p>
            <a:pPr lvl="1"/>
            <a:r>
              <a:rPr lang="de-DE" dirty="0" err="1">
                <a:solidFill>
                  <a:schemeClr val="accent1"/>
                </a:solidFill>
              </a:rPr>
              <a:t>Thinking</a:t>
            </a:r>
            <a:r>
              <a:rPr lang="de-DE" dirty="0">
                <a:solidFill>
                  <a:schemeClr val="accent1"/>
                </a:solidFill>
              </a:rPr>
              <a:t> </a:t>
            </a:r>
            <a:r>
              <a:rPr lang="de-DE" dirty="0" err="1">
                <a:solidFill>
                  <a:schemeClr val="accent1"/>
                </a:solidFill>
              </a:rPr>
              <a:t>about</a:t>
            </a:r>
            <a:r>
              <a:rPr lang="de-DE" dirty="0">
                <a:solidFill>
                  <a:schemeClr val="accent1"/>
                </a:solidFill>
              </a:rPr>
              <a:t> a </a:t>
            </a:r>
            <a:r>
              <a:rPr lang="de-DE" dirty="0" err="1">
                <a:solidFill>
                  <a:schemeClr val="accent1"/>
                </a:solidFill>
              </a:rPr>
              <a:t>good</a:t>
            </a:r>
            <a:r>
              <a:rPr lang="de-DE" dirty="0">
                <a:solidFill>
                  <a:schemeClr val="accent1"/>
                </a:solidFill>
              </a:rPr>
              <a:t> </a:t>
            </a:r>
            <a:r>
              <a:rPr lang="de-DE" b="1" dirty="0" err="1">
                <a:solidFill>
                  <a:schemeClr val="accent1"/>
                </a:solidFill>
              </a:rPr>
              <a:t>linkage</a:t>
            </a:r>
            <a:r>
              <a:rPr lang="de-DE" dirty="0">
                <a:solidFill>
                  <a:schemeClr val="accent1"/>
                </a:solidFill>
              </a:rPr>
              <a:t> </a:t>
            </a:r>
            <a:r>
              <a:rPr lang="de-DE" dirty="0" err="1">
                <a:solidFill>
                  <a:schemeClr val="accent1"/>
                </a:solidFill>
              </a:rPr>
              <a:t>of</a:t>
            </a:r>
            <a:r>
              <a:rPr lang="de-DE" dirty="0">
                <a:solidFill>
                  <a:schemeClr val="accent1"/>
                </a:solidFill>
              </a:rPr>
              <a:t> </a:t>
            </a:r>
            <a:r>
              <a:rPr lang="de-DE" dirty="0" err="1">
                <a:solidFill>
                  <a:schemeClr val="accent1"/>
                </a:solidFill>
              </a:rPr>
              <a:t>transport</a:t>
            </a:r>
            <a:r>
              <a:rPr lang="de-DE" dirty="0">
                <a:solidFill>
                  <a:schemeClr val="accent1"/>
                </a:solidFill>
              </a:rPr>
              <a:t> </a:t>
            </a:r>
            <a:r>
              <a:rPr lang="de-DE" dirty="0" err="1">
                <a:solidFill>
                  <a:schemeClr val="accent1"/>
                </a:solidFill>
              </a:rPr>
              <a:t>data</a:t>
            </a:r>
            <a:r>
              <a:rPr lang="de-DE" dirty="0">
                <a:solidFill>
                  <a:schemeClr val="accent1"/>
                </a:solidFill>
              </a:rPr>
              <a:t> </a:t>
            </a:r>
            <a:r>
              <a:rPr lang="de-DE" dirty="0" err="1">
                <a:solidFill>
                  <a:schemeClr val="accent1"/>
                </a:solidFill>
              </a:rPr>
              <a:t>into</a:t>
            </a:r>
            <a:r>
              <a:rPr lang="de-DE" dirty="0">
                <a:solidFill>
                  <a:schemeClr val="accent1"/>
                </a:solidFill>
              </a:rPr>
              <a:t> </a:t>
            </a:r>
            <a:r>
              <a:rPr lang="de-DE" dirty="0" err="1">
                <a:solidFill>
                  <a:schemeClr val="accent1"/>
                </a:solidFill>
              </a:rPr>
              <a:t>the</a:t>
            </a:r>
            <a:r>
              <a:rPr lang="de-DE" dirty="0">
                <a:solidFill>
                  <a:schemeClr val="accent1"/>
                </a:solidFill>
              </a:rPr>
              <a:t> </a:t>
            </a:r>
            <a:r>
              <a:rPr lang="de-DE" dirty="0" err="1">
                <a:solidFill>
                  <a:schemeClr val="accent1"/>
                </a:solidFill>
              </a:rPr>
              <a:t>economic</a:t>
            </a:r>
            <a:r>
              <a:rPr lang="de-DE" dirty="0">
                <a:solidFill>
                  <a:schemeClr val="accent1"/>
                </a:solidFill>
              </a:rPr>
              <a:t> </a:t>
            </a:r>
            <a:r>
              <a:rPr lang="de-DE" dirty="0" err="1">
                <a:solidFill>
                  <a:schemeClr val="accent1"/>
                </a:solidFill>
              </a:rPr>
              <a:t>model</a:t>
            </a:r>
            <a:endParaRPr lang="de-DE" dirty="0">
              <a:solidFill>
                <a:schemeClr val="accent1"/>
              </a:solidFill>
            </a:endParaRPr>
          </a:p>
        </p:txBody>
      </p:sp>
    </p:spTree>
    <p:extLst>
      <p:ext uri="{BB962C8B-B14F-4D97-AF65-F5344CB8AC3E}">
        <p14:creationId xmlns:p14="http://schemas.microsoft.com/office/powerpoint/2010/main" val="1355383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fld id="{26B0F511-0276-47E7-A3B9-1C2E42FF315F}" type="slidenum">
              <a:rPr lang="de-DE" smtClean="0"/>
              <a:pPr/>
              <a:t>5</a:t>
            </a:fld>
            <a:endParaRPr lang="de-DE" dirty="0"/>
          </a:p>
        </p:txBody>
      </p:sp>
      <p:sp>
        <p:nvSpPr>
          <p:cNvPr id="66" name="Fußzeilenplatzhalter 3"/>
          <p:cNvSpPr>
            <a:spLocks noGrp="1"/>
          </p:cNvSpPr>
          <p:nvPr>
            <p:ph type="ftr" sz="quarter" idx="11"/>
          </p:nvPr>
        </p:nvSpPr>
        <p:spPr>
          <a:xfrm>
            <a:off x="848835" y="6480992"/>
            <a:ext cx="9731992" cy="351035"/>
          </a:xfrm>
        </p:spPr>
        <p:txBody>
          <a:bodyPr/>
          <a:lstStyle/>
          <a:p>
            <a:r>
              <a:rPr lang="de-DE" dirty="0">
                <a:latin typeface="+mn-lt"/>
              </a:rPr>
              <a:t>Mittelfristprognose</a:t>
            </a:r>
          </a:p>
        </p:txBody>
      </p:sp>
      <p:sp>
        <p:nvSpPr>
          <p:cNvPr id="8" name="Titel 1"/>
          <p:cNvSpPr>
            <a:spLocks noGrp="1"/>
          </p:cNvSpPr>
          <p:nvPr>
            <p:ph type="title"/>
          </p:nvPr>
        </p:nvSpPr>
        <p:spPr>
          <a:xfrm>
            <a:off x="838200" y="8711"/>
            <a:ext cx="10515600" cy="1325563"/>
          </a:xfrm>
        </p:spPr>
        <p:txBody>
          <a:bodyPr>
            <a:normAutofit/>
          </a:bodyPr>
          <a:lstStyle/>
          <a:p>
            <a:r>
              <a:rPr lang="en-US" sz="2800" dirty="0"/>
              <a:t>Decomposition of the I-O table</a:t>
            </a:r>
            <a:endParaRPr lang="de-DE" dirty="0">
              <a:latin typeface="+mn-lt"/>
            </a:endParaRPr>
          </a:p>
        </p:txBody>
      </p:sp>
      <p:sp>
        <p:nvSpPr>
          <p:cNvPr id="9" name="Inhaltsplatzhalter 2"/>
          <p:cNvSpPr>
            <a:spLocks noGrp="1"/>
          </p:cNvSpPr>
          <p:nvPr>
            <p:ph idx="1"/>
          </p:nvPr>
        </p:nvSpPr>
        <p:spPr>
          <a:xfrm>
            <a:off x="189186" y="1429407"/>
            <a:ext cx="6474725" cy="5402619"/>
          </a:xfrm>
        </p:spPr>
        <p:txBody>
          <a:bodyPr>
            <a:noAutofit/>
          </a:bodyPr>
          <a:lstStyle/>
          <a:p>
            <a:r>
              <a:rPr lang="de-DE" sz="1800" b="1" dirty="0" err="1">
                <a:solidFill>
                  <a:schemeClr val="accent1"/>
                </a:solidFill>
              </a:rPr>
              <a:t>Decomposition</a:t>
            </a:r>
            <a:r>
              <a:rPr lang="de-DE" sz="1800" dirty="0">
                <a:solidFill>
                  <a:schemeClr val="accent1"/>
                </a:solidFill>
              </a:rPr>
              <a:t> </a:t>
            </a:r>
            <a:r>
              <a:rPr lang="de-DE" sz="1800" dirty="0" err="1">
                <a:solidFill>
                  <a:schemeClr val="accent1"/>
                </a:solidFill>
              </a:rPr>
              <a:t>of</a:t>
            </a:r>
            <a:r>
              <a:rPr lang="de-DE" sz="1800" dirty="0">
                <a:solidFill>
                  <a:schemeClr val="accent1"/>
                </a:solidFill>
              </a:rPr>
              <a:t> </a:t>
            </a:r>
            <a:r>
              <a:rPr lang="de-DE" sz="1800" dirty="0" err="1">
                <a:solidFill>
                  <a:schemeClr val="accent1"/>
                </a:solidFill>
              </a:rPr>
              <a:t>transport</a:t>
            </a:r>
            <a:r>
              <a:rPr lang="de-DE" sz="1800" dirty="0">
                <a:solidFill>
                  <a:schemeClr val="accent1"/>
                </a:solidFill>
              </a:rPr>
              <a:t> </a:t>
            </a:r>
            <a:r>
              <a:rPr lang="de-DE" sz="1800" dirty="0" err="1">
                <a:solidFill>
                  <a:schemeClr val="accent1"/>
                </a:solidFill>
              </a:rPr>
              <a:t>sectors</a:t>
            </a:r>
            <a:r>
              <a:rPr lang="de-DE" sz="1800" dirty="0">
                <a:solidFill>
                  <a:schemeClr val="accent1"/>
                </a:solidFill>
              </a:rPr>
              <a:t> in </a:t>
            </a:r>
            <a:r>
              <a:rPr lang="de-DE" sz="1800" dirty="0" err="1">
                <a:solidFill>
                  <a:schemeClr val="accent1"/>
                </a:solidFill>
              </a:rPr>
              <a:t>the</a:t>
            </a:r>
            <a:r>
              <a:rPr lang="de-DE" sz="1800" dirty="0">
                <a:solidFill>
                  <a:schemeClr val="accent1"/>
                </a:solidFill>
              </a:rPr>
              <a:t> input-output </a:t>
            </a:r>
            <a:r>
              <a:rPr lang="de-DE" sz="1800" dirty="0" err="1">
                <a:solidFill>
                  <a:schemeClr val="accent1"/>
                </a:solidFill>
              </a:rPr>
              <a:t>framework</a:t>
            </a:r>
            <a:r>
              <a:rPr lang="de-DE" sz="1800" dirty="0">
                <a:solidFill>
                  <a:schemeClr val="accent1"/>
                </a:solidFill>
              </a:rPr>
              <a:t> in 4 </a:t>
            </a:r>
            <a:r>
              <a:rPr lang="de-DE" sz="1800" dirty="0" err="1">
                <a:solidFill>
                  <a:schemeClr val="accent1"/>
                </a:solidFill>
              </a:rPr>
              <a:t>steps</a:t>
            </a:r>
            <a:r>
              <a:rPr lang="de-DE" sz="1800" dirty="0">
                <a:solidFill>
                  <a:schemeClr val="accent1"/>
                </a:solidFill>
              </a:rPr>
              <a:t>:</a:t>
            </a:r>
          </a:p>
          <a:p>
            <a:pPr marL="781200" lvl="1" indent="-457200">
              <a:buFont typeface="+mj-lt"/>
              <a:buAutoNum type="arabicPeriod"/>
            </a:pPr>
            <a:r>
              <a:rPr lang="de-DE" sz="1800" dirty="0">
                <a:solidFill>
                  <a:schemeClr val="accent1"/>
                </a:solidFill>
              </a:rPr>
              <a:t>Extension </a:t>
            </a:r>
            <a:r>
              <a:rPr lang="de-DE" sz="1800" dirty="0" err="1">
                <a:solidFill>
                  <a:schemeClr val="accent1"/>
                </a:solidFill>
              </a:rPr>
              <a:t>of</a:t>
            </a:r>
            <a:r>
              <a:rPr lang="de-DE" sz="1800" dirty="0">
                <a:solidFill>
                  <a:schemeClr val="accent1"/>
                </a:solidFill>
              </a:rPr>
              <a:t> </a:t>
            </a:r>
            <a:r>
              <a:rPr lang="de-DE" sz="1800" dirty="0" err="1">
                <a:solidFill>
                  <a:schemeClr val="accent1"/>
                </a:solidFill>
              </a:rPr>
              <a:t>the</a:t>
            </a:r>
            <a:r>
              <a:rPr lang="de-DE" sz="1800" dirty="0">
                <a:solidFill>
                  <a:schemeClr val="accent1"/>
                </a:solidFill>
              </a:rPr>
              <a:t> IO </a:t>
            </a:r>
            <a:r>
              <a:rPr lang="de-DE" sz="1800" dirty="0" err="1">
                <a:solidFill>
                  <a:schemeClr val="accent1"/>
                </a:solidFill>
              </a:rPr>
              <a:t>matrices</a:t>
            </a:r>
            <a:r>
              <a:rPr lang="de-DE" sz="1800" dirty="0">
                <a:solidFill>
                  <a:schemeClr val="accent1"/>
                </a:solidFill>
              </a:rPr>
              <a:t> </a:t>
            </a:r>
            <a:r>
              <a:rPr lang="de-DE" sz="1800" dirty="0" err="1">
                <a:solidFill>
                  <a:schemeClr val="accent1"/>
                </a:solidFill>
              </a:rPr>
              <a:t>of</a:t>
            </a:r>
            <a:r>
              <a:rPr lang="de-DE" sz="1800" dirty="0">
                <a:solidFill>
                  <a:schemeClr val="accent1"/>
                </a:solidFill>
              </a:rPr>
              <a:t> </a:t>
            </a:r>
            <a:r>
              <a:rPr lang="de-DE" sz="1800" b="1" dirty="0">
                <a:solidFill>
                  <a:schemeClr val="accent1"/>
                </a:solidFill>
              </a:rPr>
              <a:t>2015</a:t>
            </a:r>
            <a:r>
              <a:rPr lang="de-DE" sz="1800" dirty="0">
                <a:solidFill>
                  <a:schemeClr val="accent1"/>
                </a:solidFill>
              </a:rPr>
              <a:t> </a:t>
            </a:r>
            <a:r>
              <a:rPr lang="de-DE" sz="1800" dirty="0" err="1">
                <a:solidFill>
                  <a:schemeClr val="accent1"/>
                </a:solidFill>
              </a:rPr>
              <a:t>from</a:t>
            </a:r>
            <a:r>
              <a:rPr lang="de-DE" sz="1800" dirty="0">
                <a:solidFill>
                  <a:schemeClr val="accent1"/>
                </a:solidFill>
              </a:rPr>
              <a:t> 72x72 </a:t>
            </a:r>
            <a:r>
              <a:rPr lang="de-DE" sz="1800" dirty="0" err="1">
                <a:solidFill>
                  <a:schemeClr val="accent1"/>
                </a:solidFill>
              </a:rPr>
              <a:t>to</a:t>
            </a:r>
            <a:r>
              <a:rPr lang="de-DE" sz="1800" b="1" dirty="0">
                <a:solidFill>
                  <a:schemeClr val="accent1"/>
                </a:solidFill>
              </a:rPr>
              <a:t> 89x89 </a:t>
            </a:r>
            <a:r>
              <a:rPr lang="de-DE" sz="1800" dirty="0" err="1">
                <a:solidFill>
                  <a:schemeClr val="accent1"/>
                </a:solidFill>
              </a:rPr>
              <a:t>products</a:t>
            </a:r>
            <a:r>
              <a:rPr lang="de-DE" sz="1800" dirty="0">
                <a:solidFill>
                  <a:schemeClr val="accent1"/>
                </a:solidFill>
              </a:rPr>
              <a:t>; </a:t>
            </a:r>
            <a:r>
              <a:rPr lang="de-DE" sz="1800" dirty="0" err="1">
                <a:solidFill>
                  <a:schemeClr val="accent1"/>
                </a:solidFill>
              </a:rPr>
              <a:t>new</a:t>
            </a:r>
            <a:r>
              <a:rPr lang="de-DE" sz="1800" dirty="0">
                <a:solidFill>
                  <a:schemeClr val="accent1"/>
                </a:solidFill>
              </a:rPr>
              <a:t> </a:t>
            </a:r>
            <a:r>
              <a:rPr lang="de-DE" sz="1800" dirty="0" err="1">
                <a:solidFill>
                  <a:schemeClr val="accent1"/>
                </a:solidFill>
              </a:rPr>
              <a:t>cells</a:t>
            </a:r>
            <a:r>
              <a:rPr lang="de-DE" sz="1800" dirty="0">
                <a:solidFill>
                  <a:schemeClr val="accent1"/>
                </a:solidFill>
              </a:rPr>
              <a:t> </a:t>
            </a:r>
            <a:r>
              <a:rPr lang="de-DE" sz="1800" dirty="0" err="1">
                <a:solidFill>
                  <a:schemeClr val="accent1"/>
                </a:solidFill>
              </a:rPr>
              <a:t>remain</a:t>
            </a:r>
            <a:r>
              <a:rPr lang="de-DE" sz="1800" dirty="0">
                <a:solidFill>
                  <a:schemeClr val="accent1"/>
                </a:solidFill>
              </a:rPr>
              <a:t> </a:t>
            </a:r>
            <a:r>
              <a:rPr lang="de-DE" sz="1800" dirty="0" err="1">
                <a:solidFill>
                  <a:schemeClr val="accent1"/>
                </a:solidFill>
              </a:rPr>
              <a:t>empty</a:t>
            </a:r>
            <a:endParaRPr lang="de-DE" sz="1800" dirty="0">
              <a:solidFill>
                <a:schemeClr val="accent1"/>
              </a:solidFill>
            </a:endParaRPr>
          </a:p>
          <a:p>
            <a:pPr marL="781200" lvl="1" indent="-457200">
              <a:buFont typeface="+mj-lt"/>
              <a:buAutoNum type="arabicPeriod"/>
            </a:pPr>
            <a:r>
              <a:rPr lang="de-DE" sz="1800" dirty="0">
                <a:solidFill>
                  <a:schemeClr val="accent1"/>
                </a:solidFill>
              </a:rPr>
              <a:t>Use </a:t>
            </a:r>
            <a:r>
              <a:rPr lang="de-DE" sz="1800" dirty="0" err="1">
                <a:solidFill>
                  <a:schemeClr val="accent1"/>
                </a:solidFill>
              </a:rPr>
              <a:t>of</a:t>
            </a:r>
            <a:r>
              <a:rPr lang="de-DE" sz="1800" dirty="0">
                <a:solidFill>
                  <a:schemeClr val="accent1"/>
                </a:solidFill>
              </a:rPr>
              <a:t> </a:t>
            </a:r>
            <a:r>
              <a:rPr lang="de-DE" sz="1800" dirty="0" err="1">
                <a:solidFill>
                  <a:schemeClr val="accent1"/>
                </a:solidFill>
              </a:rPr>
              <a:t>the</a:t>
            </a:r>
            <a:r>
              <a:rPr lang="de-DE" sz="1800" dirty="0">
                <a:solidFill>
                  <a:schemeClr val="accent1"/>
                </a:solidFill>
              </a:rPr>
              <a:t> </a:t>
            </a:r>
            <a:r>
              <a:rPr lang="de-DE" sz="1800" dirty="0" err="1">
                <a:solidFill>
                  <a:schemeClr val="accent1"/>
                </a:solidFill>
              </a:rPr>
              <a:t>given</a:t>
            </a:r>
            <a:r>
              <a:rPr lang="de-DE" sz="1800" dirty="0">
                <a:solidFill>
                  <a:schemeClr val="accent1"/>
                </a:solidFill>
              </a:rPr>
              <a:t> </a:t>
            </a:r>
            <a:r>
              <a:rPr lang="de-DE" sz="1800" b="1" dirty="0" err="1">
                <a:solidFill>
                  <a:schemeClr val="accent1"/>
                </a:solidFill>
              </a:rPr>
              <a:t>use</a:t>
            </a:r>
            <a:r>
              <a:rPr lang="de-DE" sz="1800" b="1" dirty="0">
                <a:solidFill>
                  <a:schemeClr val="accent1"/>
                </a:solidFill>
              </a:rPr>
              <a:t> </a:t>
            </a:r>
            <a:r>
              <a:rPr lang="de-DE" sz="1800" b="1" dirty="0" err="1">
                <a:solidFill>
                  <a:schemeClr val="accent1"/>
                </a:solidFill>
              </a:rPr>
              <a:t>matrix</a:t>
            </a:r>
            <a:r>
              <a:rPr lang="de-DE" sz="1800" b="1" dirty="0">
                <a:solidFill>
                  <a:schemeClr val="accent1"/>
                </a:solidFill>
              </a:rPr>
              <a:t> </a:t>
            </a:r>
            <a:r>
              <a:rPr lang="de-DE" sz="1800" dirty="0" err="1">
                <a:solidFill>
                  <a:schemeClr val="accent1"/>
                </a:solidFill>
              </a:rPr>
              <a:t>of</a:t>
            </a:r>
            <a:r>
              <a:rPr lang="de-DE" sz="1800" dirty="0">
                <a:solidFill>
                  <a:schemeClr val="accent1"/>
                </a:solidFill>
              </a:rPr>
              <a:t> </a:t>
            </a:r>
            <a:r>
              <a:rPr lang="de-DE" sz="1800" dirty="0" err="1">
                <a:solidFill>
                  <a:schemeClr val="accent1"/>
                </a:solidFill>
              </a:rPr>
              <a:t>the</a:t>
            </a:r>
            <a:r>
              <a:rPr lang="de-DE" sz="1800" dirty="0">
                <a:solidFill>
                  <a:schemeClr val="accent1"/>
                </a:solidFill>
              </a:rPr>
              <a:t> </a:t>
            </a:r>
            <a:r>
              <a:rPr lang="de-DE" sz="1800" dirty="0" err="1">
                <a:solidFill>
                  <a:schemeClr val="accent1"/>
                </a:solidFill>
              </a:rPr>
              <a:t>statistical</a:t>
            </a:r>
            <a:r>
              <a:rPr lang="de-DE" sz="1800" dirty="0">
                <a:solidFill>
                  <a:schemeClr val="accent1"/>
                </a:solidFill>
              </a:rPr>
              <a:t> </a:t>
            </a:r>
            <a:r>
              <a:rPr lang="de-DE" sz="1800" dirty="0" err="1">
                <a:solidFill>
                  <a:schemeClr val="accent1"/>
                </a:solidFill>
              </a:rPr>
              <a:t>office</a:t>
            </a:r>
            <a:r>
              <a:rPr lang="de-DE" sz="1800" dirty="0">
                <a:solidFill>
                  <a:schemeClr val="accent1"/>
                </a:solidFill>
              </a:rPr>
              <a:t> </a:t>
            </a:r>
            <a:r>
              <a:rPr lang="de-DE" sz="1800" dirty="0" err="1">
                <a:solidFill>
                  <a:schemeClr val="accent1"/>
                </a:solidFill>
              </a:rPr>
              <a:t>to</a:t>
            </a:r>
            <a:r>
              <a:rPr lang="de-DE" sz="1800" dirty="0">
                <a:solidFill>
                  <a:schemeClr val="accent1"/>
                </a:solidFill>
              </a:rPr>
              <a:t> </a:t>
            </a:r>
            <a:r>
              <a:rPr lang="de-DE" sz="1800" dirty="0" err="1">
                <a:solidFill>
                  <a:schemeClr val="accent1"/>
                </a:solidFill>
              </a:rPr>
              <a:t>disaggregate</a:t>
            </a:r>
            <a:r>
              <a:rPr lang="de-DE" sz="1800" dirty="0">
                <a:solidFill>
                  <a:schemeClr val="accent1"/>
                </a:solidFill>
              </a:rPr>
              <a:t> </a:t>
            </a:r>
            <a:r>
              <a:rPr lang="de-DE" sz="1800" dirty="0" err="1">
                <a:solidFill>
                  <a:schemeClr val="accent1"/>
                </a:solidFill>
              </a:rPr>
              <a:t>by</a:t>
            </a:r>
            <a:r>
              <a:rPr lang="de-DE" sz="1800" dirty="0">
                <a:solidFill>
                  <a:schemeClr val="accent1"/>
                </a:solidFill>
              </a:rPr>
              <a:t> </a:t>
            </a:r>
            <a:r>
              <a:rPr lang="de-DE" sz="1800" dirty="0" err="1">
                <a:solidFill>
                  <a:schemeClr val="accent1"/>
                </a:solidFill>
              </a:rPr>
              <a:t>rows</a:t>
            </a:r>
            <a:endParaRPr lang="de-DE" sz="1800" dirty="0">
              <a:solidFill>
                <a:schemeClr val="accent1"/>
              </a:solidFill>
            </a:endParaRPr>
          </a:p>
          <a:p>
            <a:pPr marL="1069200" lvl="2" indent="-457200">
              <a:buFont typeface="+mj-lt"/>
              <a:buAutoNum type="alphaLcPeriod"/>
            </a:pPr>
            <a:r>
              <a:rPr lang="en-US" sz="1800" dirty="0"/>
              <a:t>Motor vehicles, trailers and semi-trailers</a:t>
            </a:r>
            <a:r>
              <a:rPr lang="de-DE" sz="1800" dirty="0">
                <a:solidFill>
                  <a:schemeClr val="accent1"/>
                </a:solidFill>
              </a:rPr>
              <a:t> (CPA 29)</a:t>
            </a:r>
          </a:p>
          <a:p>
            <a:pPr marL="1069200" lvl="2" indent="-457200">
              <a:buFont typeface="+mj-lt"/>
              <a:buAutoNum type="alphaLcPeriod"/>
            </a:pPr>
            <a:r>
              <a:rPr lang="de-DE" sz="1800" dirty="0">
                <a:solidFill>
                  <a:schemeClr val="accent1"/>
                </a:solidFill>
              </a:rPr>
              <a:t>Other </a:t>
            </a:r>
            <a:r>
              <a:rPr lang="de-DE" sz="1800" dirty="0" err="1">
                <a:solidFill>
                  <a:schemeClr val="accent1"/>
                </a:solidFill>
              </a:rPr>
              <a:t>transport</a:t>
            </a:r>
            <a:r>
              <a:rPr lang="de-DE" sz="1800" dirty="0">
                <a:solidFill>
                  <a:schemeClr val="accent1"/>
                </a:solidFill>
              </a:rPr>
              <a:t> </a:t>
            </a:r>
            <a:r>
              <a:rPr lang="de-DE" sz="1800" dirty="0" err="1">
                <a:solidFill>
                  <a:schemeClr val="accent1"/>
                </a:solidFill>
              </a:rPr>
              <a:t>equipment</a:t>
            </a:r>
            <a:r>
              <a:rPr lang="de-DE" sz="1800" dirty="0">
                <a:solidFill>
                  <a:schemeClr val="accent1"/>
                </a:solidFill>
              </a:rPr>
              <a:t> (CPA 30)</a:t>
            </a:r>
          </a:p>
          <a:p>
            <a:pPr marL="1069200" lvl="2" indent="-457200">
              <a:buFont typeface="+mj-lt"/>
              <a:buAutoNum type="alphaLcPeriod"/>
            </a:pPr>
            <a:r>
              <a:rPr lang="de-DE" sz="1800" dirty="0"/>
              <a:t>Land </a:t>
            </a:r>
            <a:r>
              <a:rPr lang="de-DE" sz="1800" dirty="0" err="1"/>
              <a:t>transport</a:t>
            </a:r>
            <a:r>
              <a:rPr lang="de-DE" sz="1800" dirty="0"/>
              <a:t> </a:t>
            </a:r>
            <a:r>
              <a:rPr lang="de-DE" sz="1800" dirty="0" err="1"/>
              <a:t>services</a:t>
            </a:r>
            <a:r>
              <a:rPr lang="de-DE" sz="1800" dirty="0"/>
              <a:t> and </a:t>
            </a:r>
            <a:r>
              <a:rPr lang="de-DE" sz="1800" dirty="0" err="1"/>
              <a:t>transport</a:t>
            </a:r>
            <a:r>
              <a:rPr lang="de-DE" sz="1800" dirty="0"/>
              <a:t> </a:t>
            </a:r>
            <a:r>
              <a:rPr lang="de-DE" sz="1800" dirty="0" err="1"/>
              <a:t>services</a:t>
            </a:r>
            <a:r>
              <a:rPr lang="de-DE" sz="1800" dirty="0"/>
              <a:t> via </a:t>
            </a:r>
            <a:r>
              <a:rPr lang="de-DE" sz="1800" dirty="0" err="1"/>
              <a:t>pipelines</a:t>
            </a:r>
            <a:r>
              <a:rPr lang="de-DE" sz="1800" dirty="0"/>
              <a:t> </a:t>
            </a:r>
            <a:r>
              <a:rPr lang="de-DE" sz="1800" dirty="0">
                <a:solidFill>
                  <a:schemeClr val="accent1"/>
                </a:solidFill>
              </a:rPr>
              <a:t>(CPA 49)</a:t>
            </a:r>
          </a:p>
          <a:p>
            <a:pPr marL="1069200" lvl="2" indent="-457200">
              <a:buFont typeface="+mj-lt"/>
              <a:buAutoNum type="alphaLcPeriod"/>
            </a:pPr>
            <a:r>
              <a:rPr lang="en-US" sz="1800" dirty="0"/>
              <a:t>Warehousing and support services for transportation</a:t>
            </a:r>
            <a:r>
              <a:rPr lang="de-DE" sz="1800" dirty="0">
                <a:solidFill>
                  <a:schemeClr val="accent1"/>
                </a:solidFill>
              </a:rPr>
              <a:t> (CPA 52)</a:t>
            </a:r>
          </a:p>
          <a:p>
            <a:pPr marL="1069200" lvl="2" indent="-457200">
              <a:buFont typeface="+mj-lt"/>
              <a:buAutoNum type="alphaLcPeriod"/>
            </a:pPr>
            <a:r>
              <a:rPr lang="de-DE" sz="1800" dirty="0"/>
              <a:t>Rental and </a:t>
            </a:r>
            <a:r>
              <a:rPr lang="de-DE" sz="1800" dirty="0" err="1"/>
              <a:t>leasing</a:t>
            </a:r>
            <a:r>
              <a:rPr lang="de-DE" sz="1800" dirty="0"/>
              <a:t> </a:t>
            </a:r>
            <a:r>
              <a:rPr lang="de-DE" sz="1800" dirty="0" err="1"/>
              <a:t>services</a:t>
            </a:r>
            <a:r>
              <a:rPr lang="de-DE" sz="1800" dirty="0">
                <a:solidFill>
                  <a:schemeClr val="accent1"/>
                </a:solidFill>
              </a:rPr>
              <a:t> (CPA 77)</a:t>
            </a:r>
          </a:p>
          <a:p>
            <a:pPr marL="781200" lvl="1" indent="-457200">
              <a:buFont typeface="+mj-lt"/>
              <a:buAutoNum type="arabicPeriod"/>
            </a:pPr>
            <a:r>
              <a:rPr lang="de-DE" sz="1800" dirty="0">
                <a:solidFill>
                  <a:schemeClr val="accent1"/>
                </a:solidFill>
              </a:rPr>
              <a:t>Use </a:t>
            </a:r>
            <a:r>
              <a:rPr lang="de-DE" sz="1800" dirty="0" err="1">
                <a:solidFill>
                  <a:schemeClr val="accent1"/>
                </a:solidFill>
              </a:rPr>
              <a:t>of</a:t>
            </a:r>
            <a:r>
              <a:rPr lang="de-DE" sz="1800" dirty="0">
                <a:solidFill>
                  <a:schemeClr val="accent1"/>
                </a:solidFill>
              </a:rPr>
              <a:t> </a:t>
            </a:r>
            <a:r>
              <a:rPr lang="de-DE" sz="1800" b="1" dirty="0" err="1">
                <a:solidFill>
                  <a:schemeClr val="accent1"/>
                </a:solidFill>
              </a:rPr>
              <a:t>employment</a:t>
            </a:r>
            <a:r>
              <a:rPr lang="de-DE" sz="1800" b="1" dirty="0">
                <a:solidFill>
                  <a:schemeClr val="accent1"/>
                </a:solidFill>
              </a:rPr>
              <a:t> </a:t>
            </a:r>
            <a:r>
              <a:rPr lang="de-DE" sz="1800" b="1" dirty="0" err="1">
                <a:solidFill>
                  <a:schemeClr val="accent1"/>
                </a:solidFill>
              </a:rPr>
              <a:t>structure</a:t>
            </a:r>
            <a:r>
              <a:rPr lang="de-DE" sz="1800" dirty="0">
                <a:solidFill>
                  <a:schemeClr val="accent1"/>
                </a:solidFill>
              </a:rPr>
              <a:t> </a:t>
            </a:r>
            <a:r>
              <a:rPr lang="de-DE" sz="1800" dirty="0" err="1">
                <a:solidFill>
                  <a:schemeClr val="accent1"/>
                </a:solidFill>
              </a:rPr>
              <a:t>data</a:t>
            </a:r>
            <a:r>
              <a:rPr lang="de-DE" sz="1800" dirty="0">
                <a:solidFill>
                  <a:schemeClr val="accent1"/>
                </a:solidFill>
              </a:rPr>
              <a:t> (</a:t>
            </a:r>
            <a:r>
              <a:rPr lang="en-US" sz="1800" dirty="0">
                <a:solidFill>
                  <a:schemeClr val="accent1"/>
                </a:solidFill>
              </a:rPr>
              <a:t>Employees subject to social security contributions</a:t>
            </a:r>
            <a:r>
              <a:rPr lang="de-DE" sz="1800" dirty="0">
                <a:solidFill>
                  <a:schemeClr val="accent1"/>
                </a:solidFill>
              </a:rPr>
              <a:t>) </a:t>
            </a:r>
            <a:r>
              <a:rPr lang="de-DE" sz="1800" dirty="0" err="1">
                <a:solidFill>
                  <a:schemeClr val="accent1"/>
                </a:solidFill>
              </a:rPr>
              <a:t>of</a:t>
            </a:r>
            <a:r>
              <a:rPr lang="de-DE" sz="1800" dirty="0">
                <a:solidFill>
                  <a:schemeClr val="accent1"/>
                </a:solidFill>
              </a:rPr>
              <a:t> </a:t>
            </a:r>
            <a:r>
              <a:rPr lang="de-DE" sz="1800" dirty="0" err="1">
                <a:solidFill>
                  <a:schemeClr val="accent1"/>
                </a:solidFill>
              </a:rPr>
              <a:t>the</a:t>
            </a:r>
            <a:r>
              <a:rPr lang="de-DE" sz="1800" dirty="0">
                <a:solidFill>
                  <a:schemeClr val="accent1"/>
                </a:solidFill>
              </a:rPr>
              <a:t> IAB </a:t>
            </a:r>
            <a:r>
              <a:rPr lang="de-DE" sz="1800" dirty="0" err="1">
                <a:solidFill>
                  <a:schemeClr val="accent1"/>
                </a:solidFill>
              </a:rPr>
              <a:t>to</a:t>
            </a:r>
            <a:r>
              <a:rPr lang="de-DE" sz="1800" dirty="0">
                <a:solidFill>
                  <a:schemeClr val="accent1"/>
                </a:solidFill>
              </a:rPr>
              <a:t> </a:t>
            </a:r>
            <a:r>
              <a:rPr lang="de-DE" sz="1800" dirty="0" err="1">
                <a:solidFill>
                  <a:schemeClr val="accent1"/>
                </a:solidFill>
              </a:rPr>
              <a:t>disaggregate</a:t>
            </a:r>
            <a:r>
              <a:rPr lang="de-DE" sz="1800" dirty="0">
                <a:solidFill>
                  <a:schemeClr val="accent1"/>
                </a:solidFill>
              </a:rPr>
              <a:t> </a:t>
            </a:r>
            <a:r>
              <a:rPr lang="de-DE" sz="1800" dirty="0" err="1">
                <a:solidFill>
                  <a:schemeClr val="accent1"/>
                </a:solidFill>
              </a:rPr>
              <a:t>by</a:t>
            </a:r>
            <a:r>
              <a:rPr lang="de-DE" sz="1800" dirty="0">
                <a:solidFill>
                  <a:schemeClr val="accent1"/>
                </a:solidFill>
              </a:rPr>
              <a:t> </a:t>
            </a:r>
            <a:r>
              <a:rPr lang="de-DE" sz="1800" dirty="0" err="1">
                <a:solidFill>
                  <a:schemeClr val="accent1"/>
                </a:solidFill>
              </a:rPr>
              <a:t>columns</a:t>
            </a:r>
            <a:endParaRPr lang="de-DE" sz="1800" dirty="0">
              <a:solidFill>
                <a:schemeClr val="accent1"/>
              </a:solidFill>
            </a:endParaRPr>
          </a:p>
          <a:p>
            <a:pPr marL="781200" lvl="1" indent="-457200">
              <a:buFont typeface="+mj-lt"/>
              <a:buAutoNum type="arabicPeriod"/>
            </a:pPr>
            <a:r>
              <a:rPr lang="de-DE" sz="1800" dirty="0" err="1">
                <a:solidFill>
                  <a:schemeClr val="accent1"/>
                </a:solidFill>
              </a:rPr>
              <a:t>Combination</a:t>
            </a:r>
            <a:r>
              <a:rPr lang="de-DE" sz="1800" dirty="0">
                <a:solidFill>
                  <a:schemeClr val="accent1"/>
                </a:solidFill>
              </a:rPr>
              <a:t> </a:t>
            </a:r>
            <a:r>
              <a:rPr lang="de-DE" sz="1800" dirty="0" err="1">
                <a:solidFill>
                  <a:schemeClr val="accent1"/>
                </a:solidFill>
              </a:rPr>
              <a:t>of</a:t>
            </a:r>
            <a:r>
              <a:rPr lang="de-DE" sz="1800" dirty="0">
                <a:solidFill>
                  <a:schemeClr val="accent1"/>
                </a:solidFill>
              </a:rPr>
              <a:t> 2. and 3. </a:t>
            </a:r>
            <a:r>
              <a:rPr lang="de-DE" sz="1800" dirty="0" err="1">
                <a:solidFill>
                  <a:schemeClr val="accent1"/>
                </a:solidFill>
              </a:rPr>
              <a:t>resolves</a:t>
            </a:r>
            <a:r>
              <a:rPr lang="de-DE" sz="1800" dirty="0">
                <a:solidFill>
                  <a:schemeClr val="accent1"/>
                </a:solidFill>
              </a:rPr>
              <a:t> </a:t>
            </a:r>
            <a:r>
              <a:rPr lang="de-DE" sz="1800" dirty="0" err="1">
                <a:solidFill>
                  <a:schemeClr val="accent1"/>
                </a:solidFill>
              </a:rPr>
              <a:t>unknown</a:t>
            </a:r>
            <a:r>
              <a:rPr lang="de-DE" sz="1800" dirty="0">
                <a:solidFill>
                  <a:schemeClr val="accent1"/>
                </a:solidFill>
              </a:rPr>
              <a:t> </a:t>
            </a:r>
            <a:r>
              <a:rPr lang="de-DE" sz="1800" dirty="0" err="1">
                <a:solidFill>
                  <a:schemeClr val="accent1"/>
                </a:solidFill>
              </a:rPr>
              <a:t>cells</a:t>
            </a:r>
            <a:r>
              <a:rPr lang="de-DE" sz="1800" dirty="0">
                <a:solidFill>
                  <a:schemeClr val="accent1"/>
                </a:solidFill>
              </a:rPr>
              <a:t> </a:t>
            </a:r>
            <a:r>
              <a:rPr lang="de-DE" sz="1800" dirty="0" err="1">
                <a:solidFill>
                  <a:schemeClr val="accent1"/>
                </a:solidFill>
              </a:rPr>
              <a:t>of</a:t>
            </a:r>
            <a:r>
              <a:rPr lang="de-DE" sz="1800" dirty="0">
                <a:solidFill>
                  <a:schemeClr val="accent1"/>
                </a:solidFill>
              </a:rPr>
              <a:t> in-</a:t>
            </a:r>
            <a:r>
              <a:rPr lang="de-DE" sz="1800" dirty="0" err="1">
                <a:solidFill>
                  <a:schemeClr val="accent1"/>
                </a:solidFill>
              </a:rPr>
              <a:t>itself</a:t>
            </a:r>
            <a:r>
              <a:rPr lang="de-DE" sz="1800" dirty="0">
                <a:solidFill>
                  <a:schemeClr val="accent1"/>
                </a:solidFill>
              </a:rPr>
              <a:t>-</a:t>
            </a:r>
            <a:r>
              <a:rPr lang="de-DE" sz="1800" dirty="0" err="1">
                <a:solidFill>
                  <a:schemeClr val="accent1"/>
                </a:solidFill>
              </a:rPr>
              <a:t>deliveries</a:t>
            </a:r>
            <a:r>
              <a:rPr lang="de-DE" sz="1800" dirty="0">
                <a:solidFill>
                  <a:schemeClr val="accent1"/>
                </a:solidFill>
              </a:rPr>
              <a:t> </a:t>
            </a:r>
            <a:r>
              <a:rPr lang="de-DE" sz="1800" dirty="0" err="1">
                <a:solidFill>
                  <a:schemeClr val="accent1"/>
                </a:solidFill>
              </a:rPr>
              <a:t>with</a:t>
            </a:r>
            <a:r>
              <a:rPr lang="de-DE" sz="1800" dirty="0">
                <a:solidFill>
                  <a:schemeClr val="accent1"/>
                </a:solidFill>
              </a:rPr>
              <a:t> </a:t>
            </a:r>
            <a:r>
              <a:rPr lang="de-DE" sz="1800" dirty="0" err="1">
                <a:solidFill>
                  <a:schemeClr val="accent1"/>
                </a:solidFill>
              </a:rPr>
              <a:t>plausibility</a:t>
            </a:r>
            <a:r>
              <a:rPr lang="de-DE" sz="1800" dirty="0">
                <a:solidFill>
                  <a:schemeClr val="accent1"/>
                </a:solidFill>
              </a:rPr>
              <a:t> </a:t>
            </a:r>
            <a:r>
              <a:rPr lang="de-DE" sz="1800" dirty="0" err="1">
                <a:solidFill>
                  <a:schemeClr val="accent1"/>
                </a:solidFill>
              </a:rPr>
              <a:t>checks</a:t>
            </a:r>
            <a:endParaRPr lang="de-DE" sz="1800" dirty="0">
              <a:solidFill>
                <a:schemeClr val="accent1"/>
              </a:solidFill>
            </a:endParaRPr>
          </a:p>
        </p:txBody>
      </p:sp>
      <p:sp>
        <p:nvSpPr>
          <p:cNvPr id="7" name="Rechteck 6">
            <a:extLst>
              <a:ext uri="{FF2B5EF4-FFF2-40B4-BE49-F238E27FC236}">
                <a16:creationId xmlns:a16="http://schemas.microsoft.com/office/drawing/2014/main" id="{35FD1AF6-99A0-4F15-A652-7E44EBE4E3F3}"/>
              </a:ext>
            </a:extLst>
          </p:cNvPr>
          <p:cNvSpPr/>
          <p:nvPr/>
        </p:nvSpPr>
        <p:spPr bwMode="auto">
          <a:xfrm>
            <a:off x="6759273" y="1820082"/>
            <a:ext cx="3528392" cy="3240360"/>
          </a:xfrm>
          <a:prstGeom prst="rect">
            <a:avLst/>
          </a:prstGeom>
          <a:solidFill>
            <a:schemeClr val="accent4">
              <a:lumMod val="40000"/>
              <a:lumOff val="6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b"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de-DE" sz="2200" b="0" i="0" u="none" strike="noStrike" cap="none" normalizeH="0" baseline="0" dirty="0">
                <a:ln>
                  <a:noFill/>
                </a:ln>
                <a:solidFill>
                  <a:schemeClr val="tx1"/>
                </a:solidFill>
                <a:effectLst/>
                <a:latin typeface="Arial" charset="0"/>
              </a:rPr>
              <a:t>Intermediates</a:t>
            </a:r>
            <a:endParaRPr kumimoji="0" lang="en-GB" sz="2200" b="0" i="0" u="none" strike="noStrike" cap="none" normalizeH="0" baseline="0" dirty="0">
              <a:ln>
                <a:noFill/>
              </a:ln>
              <a:solidFill>
                <a:schemeClr val="tx1"/>
              </a:solidFill>
              <a:effectLst/>
              <a:latin typeface="Arial" charset="0"/>
            </a:endParaRPr>
          </a:p>
        </p:txBody>
      </p:sp>
      <p:sp>
        <p:nvSpPr>
          <p:cNvPr id="10" name="Rechteck 9">
            <a:extLst>
              <a:ext uri="{FF2B5EF4-FFF2-40B4-BE49-F238E27FC236}">
                <a16:creationId xmlns:a16="http://schemas.microsoft.com/office/drawing/2014/main" id="{AD0A6EB0-47E7-4484-9639-5DEF6208669A}"/>
              </a:ext>
            </a:extLst>
          </p:cNvPr>
          <p:cNvSpPr/>
          <p:nvPr/>
        </p:nvSpPr>
        <p:spPr bwMode="auto">
          <a:xfrm>
            <a:off x="6759273" y="1820082"/>
            <a:ext cx="1493520" cy="1386038"/>
          </a:xfrm>
          <a:prstGeom prst="rect">
            <a:avLst/>
          </a:prstGeom>
          <a:solidFill>
            <a:schemeClr val="accent1"/>
          </a:solidFill>
          <a:ln w="9525" cap="flat" cmpd="sng" algn="ctr">
            <a:solidFill>
              <a:schemeClr val="tx1"/>
            </a:solidFill>
            <a:prstDash val="dash"/>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2400" b="0" i="0" u="none" strike="noStrike" cap="none" normalizeH="0" baseline="0" dirty="0">
                <a:ln>
                  <a:noFill/>
                </a:ln>
                <a:solidFill>
                  <a:schemeClr val="bg1"/>
                </a:solidFill>
                <a:effectLst/>
                <a:latin typeface="Arial" charset="0"/>
              </a:rPr>
              <a:t>1</a:t>
            </a:r>
          </a:p>
        </p:txBody>
      </p:sp>
      <p:sp>
        <p:nvSpPr>
          <p:cNvPr id="11" name="Gestreifter Pfeil nach rechts 6">
            <a:extLst>
              <a:ext uri="{FF2B5EF4-FFF2-40B4-BE49-F238E27FC236}">
                <a16:creationId xmlns:a16="http://schemas.microsoft.com/office/drawing/2014/main" id="{A7B4B428-A5D2-409F-8794-9C242C83C5C4}"/>
              </a:ext>
            </a:extLst>
          </p:cNvPr>
          <p:cNvSpPr/>
          <p:nvPr/>
        </p:nvSpPr>
        <p:spPr bwMode="auto">
          <a:xfrm>
            <a:off x="8380426" y="1948144"/>
            <a:ext cx="1811877" cy="573906"/>
          </a:xfrm>
          <a:prstGeom prst="stripedRightArrow">
            <a:avLst/>
          </a:prstGeom>
          <a:solidFill>
            <a:schemeClr val="accent6"/>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2400" b="0" i="0" u="none" strike="noStrike" cap="none" normalizeH="0" baseline="0" dirty="0">
                <a:ln>
                  <a:noFill/>
                </a:ln>
                <a:solidFill>
                  <a:schemeClr val="tx1"/>
                </a:solidFill>
                <a:effectLst/>
                <a:latin typeface="Arial" charset="0"/>
              </a:rPr>
              <a:t>3</a:t>
            </a:r>
            <a:endParaRPr kumimoji="0" lang="en-GB" sz="2400" b="0" i="0" u="none" strike="noStrike" cap="none" normalizeH="0" baseline="0" dirty="0">
              <a:ln>
                <a:noFill/>
              </a:ln>
              <a:solidFill>
                <a:schemeClr val="tx1"/>
              </a:solidFill>
              <a:effectLst/>
              <a:latin typeface="Arial" charset="0"/>
            </a:endParaRPr>
          </a:p>
        </p:txBody>
      </p:sp>
      <p:sp>
        <p:nvSpPr>
          <p:cNvPr id="12" name="Gestreifter Pfeil nach rechts 72">
            <a:extLst>
              <a:ext uri="{FF2B5EF4-FFF2-40B4-BE49-F238E27FC236}">
                <a16:creationId xmlns:a16="http://schemas.microsoft.com/office/drawing/2014/main" id="{D5C76968-6EB4-4572-AAB8-EBBBF53603AF}"/>
              </a:ext>
            </a:extLst>
          </p:cNvPr>
          <p:cNvSpPr/>
          <p:nvPr/>
        </p:nvSpPr>
        <p:spPr bwMode="auto">
          <a:xfrm rot="5400000">
            <a:off x="6460812" y="3844174"/>
            <a:ext cx="1620180" cy="641810"/>
          </a:xfrm>
          <a:prstGeom prst="stripedRightArrow">
            <a:avLst/>
          </a:prstGeom>
          <a:solidFill>
            <a:schemeClr val="accent6"/>
          </a:solidFill>
          <a:ln w="9525" cap="flat" cmpd="sng" algn="ctr">
            <a:solidFill>
              <a:schemeClr val="tx1"/>
            </a:solidFill>
            <a:prstDash val="solid"/>
            <a:round/>
            <a:headEnd type="none" w="med" len="med"/>
            <a:tailEnd type="none" w="med" len="med"/>
          </a:ln>
          <a:effectLst/>
        </p:spPr>
        <p:txBody>
          <a:bodyPr vert="vert270"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2400" b="0" i="0" u="none" strike="noStrike" cap="none" normalizeH="0" baseline="0" dirty="0">
                <a:ln>
                  <a:noFill/>
                </a:ln>
                <a:solidFill>
                  <a:schemeClr val="tx1"/>
                </a:solidFill>
                <a:effectLst/>
                <a:latin typeface="Arial" charset="0"/>
              </a:rPr>
              <a:t>2</a:t>
            </a:r>
            <a:endParaRPr kumimoji="0" lang="en-GB" sz="2400" b="0" i="0" u="none" strike="noStrike" cap="none" normalizeH="0" baseline="0" dirty="0">
              <a:ln>
                <a:noFill/>
              </a:ln>
              <a:solidFill>
                <a:schemeClr val="tx1"/>
              </a:solidFill>
              <a:effectLst/>
              <a:latin typeface="Arial" charset="0"/>
            </a:endParaRPr>
          </a:p>
        </p:txBody>
      </p:sp>
      <p:sp>
        <p:nvSpPr>
          <p:cNvPr id="13" name="Gestreifter Pfeil nach rechts 73">
            <a:extLst>
              <a:ext uri="{FF2B5EF4-FFF2-40B4-BE49-F238E27FC236}">
                <a16:creationId xmlns:a16="http://schemas.microsoft.com/office/drawing/2014/main" id="{F19931F3-8D0A-4C28-9CE0-37018A092862}"/>
              </a:ext>
            </a:extLst>
          </p:cNvPr>
          <p:cNvSpPr/>
          <p:nvPr/>
        </p:nvSpPr>
        <p:spPr bwMode="auto">
          <a:xfrm rot="2616362">
            <a:off x="8224170" y="3685665"/>
            <a:ext cx="1811877" cy="573906"/>
          </a:xfrm>
          <a:prstGeom prst="stripedRightArrow">
            <a:avLst/>
          </a:prstGeom>
          <a:solidFill>
            <a:schemeClr val="accent6"/>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de-DE" dirty="0">
                <a:latin typeface="Arial" charset="0"/>
              </a:rPr>
              <a:t>4</a:t>
            </a:r>
            <a:endParaRPr kumimoji="0" lang="en-GB" sz="2400" b="0" i="0" u="none" strike="noStrike" cap="none" normalizeH="0" baseline="0" dirty="0">
              <a:ln>
                <a:noFill/>
              </a:ln>
              <a:solidFill>
                <a:schemeClr val="tx1"/>
              </a:solidFill>
              <a:effectLst/>
              <a:latin typeface="Arial" charset="0"/>
            </a:endParaRPr>
          </a:p>
        </p:txBody>
      </p:sp>
      <p:sp>
        <p:nvSpPr>
          <p:cNvPr id="14" name="Rechteck 13">
            <a:extLst>
              <a:ext uri="{FF2B5EF4-FFF2-40B4-BE49-F238E27FC236}">
                <a16:creationId xmlns:a16="http://schemas.microsoft.com/office/drawing/2014/main" id="{DE2809D8-CCCE-4A22-A130-25510D4FC220}"/>
              </a:ext>
            </a:extLst>
          </p:cNvPr>
          <p:cNvSpPr/>
          <p:nvPr/>
        </p:nvSpPr>
        <p:spPr bwMode="auto">
          <a:xfrm>
            <a:off x="10478389" y="1820082"/>
            <a:ext cx="1440340" cy="3240360"/>
          </a:xfrm>
          <a:prstGeom prst="rect">
            <a:avLst/>
          </a:prstGeom>
          <a:solidFill>
            <a:schemeClr val="accent4">
              <a:lumMod val="40000"/>
              <a:lumOff val="6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b"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de-DE" sz="2200" b="0" i="0" u="none" strike="noStrike" cap="none" normalizeH="0" baseline="0" dirty="0">
                <a:ln>
                  <a:noFill/>
                </a:ln>
                <a:solidFill>
                  <a:schemeClr val="tx1"/>
                </a:solidFill>
                <a:effectLst/>
                <a:latin typeface="Arial" charset="0"/>
              </a:rPr>
              <a:t>Final </a:t>
            </a:r>
          </a:p>
          <a:p>
            <a:pPr marL="0" marR="0" indent="0" algn="r" defTabSz="914400" rtl="0" eaLnBrk="0" fontAlgn="base" latinLnBrk="0" hangingPunct="0">
              <a:lnSpc>
                <a:spcPct val="100000"/>
              </a:lnSpc>
              <a:spcBef>
                <a:spcPct val="0"/>
              </a:spcBef>
              <a:spcAft>
                <a:spcPct val="0"/>
              </a:spcAft>
              <a:buClrTx/>
              <a:buSzTx/>
              <a:buFontTx/>
              <a:buNone/>
              <a:tabLst/>
            </a:pPr>
            <a:r>
              <a:rPr kumimoji="0" lang="de-DE" sz="2200" b="0" i="0" u="none" strike="noStrike" cap="none" normalizeH="0" baseline="0" dirty="0" err="1">
                <a:ln>
                  <a:noFill/>
                </a:ln>
                <a:solidFill>
                  <a:schemeClr val="tx1"/>
                </a:solidFill>
                <a:effectLst/>
                <a:latin typeface="Arial" charset="0"/>
              </a:rPr>
              <a:t>demand</a:t>
            </a:r>
            <a:endParaRPr kumimoji="0" lang="en-GB" sz="2200" b="0" i="0" u="none" strike="noStrike" cap="none" normalizeH="0" baseline="0" dirty="0">
              <a:ln>
                <a:noFill/>
              </a:ln>
              <a:solidFill>
                <a:schemeClr val="tx1"/>
              </a:solidFill>
              <a:effectLst/>
              <a:latin typeface="Arial" charset="0"/>
            </a:endParaRPr>
          </a:p>
        </p:txBody>
      </p:sp>
      <p:sp>
        <p:nvSpPr>
          <p:cNvPr id="15" name="Rechteck 14">
            <a:extLst>
              <a:ext uri="{FF2B5EF4-FFF2-40B4-BE49-F238E27FC236}">
                <a16:creationId xmlns:a16="http://schemas.microsoft.com/office/drawing/2014/main" id="{766B21D2-F8CF-4CAE-8B97-227906EB58EE}"/>
              </a:ext>
            </a:extLst>
          </p:cNvPr>
          <p:cNvSpPr/>
          <p:nvPr/>
        </p:nvSpPr>
        <p:spPr bwMode="auto">
          <a:xfrm>
            <a:off x="6759273" y="5237820"/>
            <a:ext cx="3525269" cy="559102"/>
          </a:xfrm>
          <a:prstGeom prst="rect">
            <a:avLst/>
          </a:prstGeom>
          <a:solidFill>
            <a:schemeClr val="accent4">
              <a:lumMod val="40000"/>
              <a:lumOff val="6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b"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de-DE" sz="2200" b="0" i="0" u="none" strike="noStrike" cap="none" normalizeH="0" baseline="0" dirty="0">
                <a:ln>
                  <a:noFill/>
                </a:ln>
                <a:solidFill>
                  <a:schemeClr val="tx1"/>
                </a:solidFill>
                <a:effectLst/>
                <a:latin typeface="Arial" charset="0"/>
              </a:rPr>
              <a:t>Primary </a:t>
            </a:r>
            <a:r>
              <a:rPr kumimoji="0" lang="de-DE" sz="2200" b="0" i="0" u="none" strike="noStrike" cap="none" normalizeH="0" baseline="0" dirty="0" err="1">
                <a:ln>
                  <a:noFill/>
                </a:ln>
                <a:solidFill>
                  <a:schemeClr val="tx1"/>
                </a:solidFill>
                <a:effectLst/>
                <a:latin typeface="Arial" charset="0"/>
              </a:rPr>
              <a:t>inputs</a:t>
            </a:r>
            <a:endParaRPr kumimoji="0" lang="en-GB" sz="2200" b="0" i="0" u="none" strike="noStrike" cap="none" normalizeH="0" baseline="0" dirty="0">
              <a:ln>
                <a:noFill/>
              </a:ln>
              <a:solidFill>
                <a:schemeClr val="tx1"/>
              </a:solidFill>
              <a:effectLst/>
              <a:latin typeface="Arial" charset="0"/>
            </a:endParaRPr>
          </a:p>
        </p:txBody>
      </p:sp>
      <p:sp>
        <p:nvSpPr>
          <p:cNvPr id="16" name="Rechteck 15">
            <a:extLst>
              <a:ext uri="{FF2B5EF4-FFF2-40B4-BE49-F238E27FC236}">
                <a16:creationId xmlns:a16="http://schemas.microsoft.com/office/drawing/2014/main" id="{5CA51046-DA16-4AF4-9374-1C4640B5D544}"/>
              </a:ext>
            </a:extLst>
          </p:cNvPr>
          <p:cNvSpPr/>
          <p:nvPr/>
        </p:nvSpPr>
        <p:spPr bwMode="auto">
          <a:xfrm>
            <a:off x="10492972" y="1828576"/>
            <a:ext cx="1425757" cy="1386038"/>
          </a:xfrm>
          <a:prstGeom prst="rect">
            <a:avLst/>
          </a:prstGeom>
          <a:solidFill>
            <a:schemeClr val="accent1"/>
          </a:solidFill>
          <a:ln w="9525" cap="flat" cmpd="sng" algn="ctr">
            <a:solidFill>
              <a:schemeClr val="tx1"/>
            </a:solidFill>
            <a:prstDash val="dash"/>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2400" b="0" i="0" u="none" strike="noStrike" cap="none" normalizeH="0" baseline="0" dirty="0">
                <a:ln>
                  <a:noFill/>
                </a:ln>
                <a:solidFill>
                  <a:schemeClr val="bg1"/>
                </a:solidFill>
                <a:effectLst/>
                <a:latin typeface="Arial" charset="0"/>
              </a:rPr>
              <a:t>1</a:t>
            </a:r>
          </a:p>
        </p:txBody>
      </p:sp>
      <p:sp>
        <p:nvSpPr>
          <p:cNvPr id="17" name="Rechteck 16">
            <a:extLst>
              <a:ext uri="{FF2B5EF4-FFF2-40B4-BE49-F238E27FC236}">
                <a16:creationId xmlns:a16="http://schemas.microsoft.com/office/drawing/2014/main" id="{E75909A6-D673-435D-BC84-1AB8B922E8AE}"/>
              </a:ext>
            </a:extLst>
          </p:cNvPr>
          <p:cNvSpPr/>
          <p:nvPr/>
        </p:nvSpPr>
        <p:spPr bwMode="auto">
          <a:xfrm>
            <a:off x="6759273" y="5237820"/>
            <a:ext cx="1493520" cy="559102"/>
          </a:xfrm>
          <a:prstGeom prst="rect">
            <a:avLst/>
          </a:prstGeom>
          <a:solidFill>
            <a:schemeClr val="accent1"/>
          </a:solidFill>
          <a:ln w="9525" cap="flat" cmpd="sng" algn="ctr">
            <a:solidFill>
              <a:schemeClr val="tx1"/>
            </a:solidFill>
            <a:prstDash val="dash"/>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2400" b="0" i="0" u="none" strike="noStrike" cap="none" normalizeH="0" baseline="0" dirty="0">
                <a:ln>
                  <a:noFill/>
                </a:ln>
                <a:solidFill>
                  <a:schemeClr val="bg1"/>
                </a:solidFill>
                <a:effectLst/>
                <a:latin typeface="Arial" charset="0"/>
              </a:rPr>
              <a:t>1</a:t>
            </a:r>
          </a:p>
        </p:txBody>
      </p:sp>
    </p:spTree>
    <p:extLst>
      <p:ext uri="{BB962C8B-B14F-4D97-AF65-F5344CB8AC3E}">
        <p14:creationId xmlns:p14="http://schemas.microsoft.com/office/powerpoint/2010/main" val="2333111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p:txBody>
          <a:bodyPr/>
          <a:lstStyle/>
          <a:p>
            <a:r>
              <a:rPr lang="en-US" sz="3200" dirty="0"/>
              <a:t>Decomposition of the I-O table: </a:t>
            </a:r>
            <a:br>
              <a:rPr lang="en-US" sz="3200" dirty="0"/>
            </a:br>
            <a:r>
              <a:rPr lang="en-US" sz="3200" dirty="0"/>
              <a:t>intermediate input matrix – red spots</a:t>
            </a:r>
            <a:endParaRPr lang="en-GB" dirty="0"/>
          </a:p>
        </p:txBody>
      </p:sp>
      <p:sp>
        <p:nvSpPr>
          <p:cNvPr id="2" name="Inhaltsplatzhalter 1"/>
          <p:cNvSpPr>
            <a:spLocks noGrp="1"/>
          </p:cNvSpPr>
          <p:nvPr>
            <p:ph idx="1"/>
          </p:nvPr>
        </p:nvSpPr>
        <p:spPr>
          <a:xfrm>
            <a:off x="838200" y="1177159"/>
            <a:ext cx="2780071" cy="5001879"/>
          </a:xfrm>
        </p:spPr>
        <p:txBody>
          <a:bodyPr>
            <a:normAutofit/>
          </a:bodyPr>
          <a:lstStyle/>
          <a:p>
            <a:r>
              <a:rPr lang="en-US" dirty="0"/>
              <a:t>Insight deliveries of the new mobility industries (</a:t>
            </a:r>
            <a:r>
              <a:rPr lang="en-US" b="1" dirty="0"/>
              <a:t>red</a:t>
            </a:r>
            <a:r>
              <a:rPr lang="en-US" dirty="0"/>
              <a:t> spots)</a:t>
            </a:r>
          </a:p>
          <a:p>
            <a:r>
              <a:rPr lang="en-US" dirty="0"/>
              <a:t>Automobile industry as example</a:t>
            </a:r>
          </a:p>
          <a:p>
            <a:r>
              <a:rPr lang="en-US" dirty="0"/>
              <a:t>Occupied and unoccupied cells filled “by plausibility”</a:t>
            </a:r>
            <a:endParaRPr lang="de-DE" dirty="0"/>
          </a:p>
        </p:txBody>
      </p:sp>
      <p:graphicFrame>
        <p:nvGraphicFramePr>
          <p:cNvPr id="4" name="Tabelle 4">
            <a:extLst>
              <a:ext uri="{FF2B5EF4-FFF2-40B4-BE49-F238E27FC236}">
                <a16:creationId xmlns:a16="http://schemas.microsoft.com/office/drawing/2014/main" id="{C32E0050-2CD7-40E8-8ED7-A7B9D9DA7C10}"/>
              </a:ext>
            </a:extLst>
          </p:cNvPr>
          <p:cNvGraphicFramePr>
            <a:graphicFrameLocks noGrp="1"/>
          </p:cNvGraphicFramePr>
          <p:nvPr>
            <p:extLst>
              <p:ext uri="{D42A27DB-BD31-4B8C-83A1-F6EECF244321}">
                <p14:modId xmlns:p14="http://schemas.microsoft.com/office/powerpoint/2010/main" val="3113574053"/>
              </p:ext>
            </p:extLst>
          </p:nvPr>
        </p:nvGraphicFramePr>
        <p:xfrm>
          <a:off x="3717615" y="1643937"/>
          <a:ext cx="8317071" cy="4714824"/>
        </p:xfrm>
        <a:graphic>
          <a:graphicData uri="http://schemas.openxmlformats.org/drawingml/2006/table">
            <a:tbl>
              <a:tblPr firstRow="1" firstCol="1" bandRow="1">
                <a:tableStyleId>{5C22544A-7EE6-4342-B048-85BDC9FD1C3A}</a:tableStyleId>
              </a:tblPr>
              <a:tblGrid>
                <a:gridCol w="1188153">
                  <a:extLst>
                    <a:ext uri="{9D8B030D-6E8A-4147-A177-3AD203B41FA5}">
                      <a16:colId xmlns:a16="http://schemas.microsoft.com/office/drawing/2014/main" val="2713548072"/>
                    </a:ext>
                  </a:extLst>
                </a:gridCol>
                <a:gridCol w="1188153">
                  <a:extLst>
                    <a:ext uri="{9D8B030D-6E8A-4147-A177-3AD203B41FA5}">
                      <a16:colId xmlns:a16="http://schemas.microsoft.com/office/drawing/2014/main" val="1205893326"/>
                    </a:ext>
                  </a:extLst>
                </a:gridCol>
                <a:gridCol w="1188153">
                  <a:extLst>
                    <a:ext uri="{9D8B030D-6E8A-4147-A177-3AD203B41FA5}">
                      <a16:colId xmlns:a16="http://schemas.microsoft.com/office/drawing/2014/main" val="1955219669"/>
                    </a:ext>
                  </a:extLst>
                </a:gridCol>
                <a:gridCol w="1188153">
                  <a:extLst>
                    <a:ext uri="{9D8B030D-6E8A-4147-A177-3AD203B41FA5}">
                      <a16:colId xmlns:a16="http://schemas.microsoft.com/office/drawing/2014/main" val="674847102"/>
                    </a:ext>
                  </a:extLst>
                </a:gridCol>
                <a:gridCol w="1188153">
                  <a:extLst>
                    <a:ext uri="{9D8B030D-6E8A-4147-A177-3AD203B41FA5}">
                      <a16:colId xmlns:a16="http://schemas.microsoft.com/office/drawing/2014/main" val="3167230257"/>
                    </a:ext>
                  </a:extLst>
                </a:gridCol>
                <a:gridCol w="1188153">
                  <a:extLst>
                    <a:ext uri="{9D8B030D-6E8A-4147-A177-3AD203B41FA5}">
                      <a16:colId xmlns:a16="http://schemas.microsoft.com/office/drawing/2014/main" val="3197445736"/>
                    </a:ext>
                  </a:extLst>
                </a:gridCol>
                <a:gridCol w="1188153">
                  <a:extLst>
                    <a:ext uri="{9D8B030D-6E8A-4147-A177-3AD203B41FA5}">
                      <a16:colId xmlns:a16="http://schemas.microsoft.com/office/drawing/2014/main" val="4049692990"/>
                    </a:ext>
                  </a:extLst>
                </a:gridCol>
              </a:tblGrid>
              <a:tr h="386664">
                <a:tc gridSpan="7">
                  <a:txBody>
                    <a:bodyPr/>
                    <a:lstStyle/>
                    <a:p>
                      <a:r>
                        <a:rPr lang="de-DE" sz="1100" dirty="0">
                          <a:latin typeface="Calibri" panose="020F0502020204030204" pitchFamily="34" charset="0"/>
                          <a:cs typeface="Calibri" panose="020F0502020204030204" pitchFamily="34" charset="0"/>
                        </a:rPr>
                        <a:t>„Car </a:t>
                      </a:r>
                      <a:r>
                        <a:rPr lang="de-DE" sz="1100" dirty="0" err="1">
                          <a:latin typeface="Calibri" panose="020F0502020204030204" pitchFamily="34" charset="0"/>
                          <a:cs typeface="Calibri" panose="020F0502020204030204" pitchFamily="34" charset="0"/>
                        </a:rPr>
                        <a:t>to</a:t>
                      </a:r>
                      <a:r>
                        <a:rPr lang="de-DE" sz="1100" dirty="0">
                          <a:latin typeface="Calibri" panose="020F0502020204030204" pitchFamily="34" charset="0"/>
                          <a:cs typeface="Calibri" panose="020F0502020204030204" pitchFamily="34" charset="0"/>
                        </a:rPr>
                        <a:t> </a:t>
                      </a:r>
                      <a:r>
                        <a:rPr lang="de-DE" sz="1100" dirty="0" err="1">
                          <a:latin typeface="Calibri" panose="020F0502020204030204" pitchFamily="34" charset="0"/>
                          <a:cs typeface="Calibri" panose="020F0502020204030204" pitchFamily="34" charset="0"/>
                        </a:rPr>
                        <a:t>car</a:t>
                      </a:r>
                      <a:r>
                        <a:rPr lang="de-DE" sz="1100" dirty="0">
                          <a:latin typeface="Calibri" panose="020F0502020204030204" pitchFamily="34" charset="0"/>
                          <a:cs typeface="Calibri" panose="020F0502020204030204" pitchFamily="34" charset="0"/>
                        </a:rPr>
                        <a:t>“</a:t>
                      </a:r>
                    </a:p>
                  </a:txBody>
                  <a:tcPr/>
                </a:tc>
                <a:tc hMerge="1">
                  <a:txBody>
                    <a:bodyPr/>
                    <a:lstStyle/>
                    <a:p>
                      <a:endParaRPr lang="de-DE" sz="1200" dirty="0">
                        <a:latin typeface="Calibri" panose="020F0502020204030204" pitchFamily="34" charset="0"/>
                        <a:cs typeface="Calibri" panose="020F0502020204030204" pitchFamily="34" charset="0"/>
                      </a:endParaRPr>
                    </a:p>
                  </a:txBody>
                  <a:tcPr/>
                </a:tc>
                <a:tc hMerge="1">
                  <a:txBody>
                    <a:bodyPr/>
                    <a:lstStyle/>
                    <a:p>
                      <a:endParaRPr lang="de-DE" sz="1200" dirty="0">
                        <a:latin typeface="Calibri" panose="020F0502020204030204" pitchFamily="34" charset="0"/>
                        <a:cs typeface="Calibri" panose="020F0502020204030204" pitchFamily="34" charset="0"/>
                      </a:endParaRPr>
                    </a:p>
                  </a:txBody>
                  <a:tcPr/>
                </a:tc>
                <a:tc hMerge="1">
                  <a:txBody>
                    <a:bodyPr/>
                    <a:lstStyle/>
                    <a:p>
                      <a:endParaRPr lang="de-DE" sz="1200" dirty="0">
                        <a:latin typeface="Calibri" panose="020F0502020204030204" pitchFamily="34" charset="0"/>
                        <a:cs typeface="Calibri" panose="020F0502020204030204" pitchFamily="34" charset="0"/>
                      </a:endParaRPr>
                    </a:p>
                  </a:txBody>
                  <a:tcPr/>
                </a:tc>
                <a:tc hMerge="1">
                  <a:txBody>
                    <a:bodyPr/>
                    <a:lstStyle/>
                    <a:p>
                      <a:endParaRPr lang="de-DE" sz="1200" dirty="0">
                        <a:latin typeface="Calibri" panose="020F0502020204030204" pitchFamily="34" charset="0"/>
                        <a:cs typeface="Calibri" panose="020F0502020204030204" pitchFamily="34" charset="0"/>
                      </a:endParaRPr>
                    </a:p>
                  </a:txBody>
                  <a:tcPr/>
                </a:tc>
                <a:tc hMerge="1">
                  <a:txBody>
                    <a:bodyPr/>
                    <a:lstStyle/>
                    <a:p>
                      <a:endParaRPr lang="de-DE" sz="1200" dirty="0">
                        <a:latin typeface="Calibri" panose="020F0502020204030204" pitchFamily="34" charset="0"/>
                        <a:cs typeface="Calibri" panose="020F0502020204030204" pitchFamily="34" charset="0"/>
                      </a:endParaRPr>
                    </a:p>
                  </a:txBody>
                  <a:tcPr/>
                </a:tc>
                <a:tc hMerge="1">
                  <a:txBody>
                    <a:bodyPr/>
                    <a:lstStyle/>
                    <a:p>
                      <a:endParaRPr lang="de-DE" sz="12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871888956"/>
                  </a:ext>
                </a:extLst>
              </a:tr>
              <a:tr h="386664">
                <a:tc>
                  <a:txBody>
                    <a:bodyPr/>
                    <a:lstStyle/>
                    <a:p>
                      <a:endParaRPr lang="de-DE" sz="1100" dirty="0">
                        <a:latin typeface="Calibri" panose="020F0502020204030204" pitchFamily="34" charset="0"/>
                        <a:cs typeface="Calibri" panose="020F0502020204030204" pitchFamily="34" charset="0"/>
                      </a:endParaRPr>
                    </a:p>
                  </a:txBody>
                  <a:tcPr/>
                </a:tc>
                <a:tc>
                  <a:txBody>
                    <a:bodyPr/>
                    <a:lstStyle/>
                    <a:p>
                      <a:r>
                        <a:rPr lang="de-DE" sz="1100" dirty="0">
                          <a:solidFill>
                            <a:schemeClr val="bg1"/>
                          </a:solidFill>
                          <a:latin typeface="Calibri" panose="020F0502020204030204" pitchFamily="34" charset="0"/>
                          <a:cs typeface="Calibri" panose="020F0502020204030204" pitchFamily="34" charset="0"/>
                        </a:rPr>
                        <a:t>25</a:t>
                      </a:r>
                    </a:p>
                    <a:p>
                      <a:r>
                        <a:rPr lang="de-DE" sz="1100" dirty="0" err="1">
                          <a:solidFill>
                            <a:schemeClr val="bg1"/>
                          </a:solidFill>
                          <a:latin typeface="Calibri" panose="020F0502020204030204" pitchFamily="34" charset="0"/>
                          <a:cs typeface="Calibri" panose="020F0502020204030204" pitchFamily="34" charset="0"/>
                        </a:rPr>
                        <a:t>Production</a:t>
                      </a:r>
                      <a:r>
                        <a:rPr lang="de-DE" sz="1100" dirty="0">
                          <a:solidFill>
                            <a:schemeClr val="bg1"/>
                          </a:solidFill>
                          <a:latin typeface="Calibri" panose="020F0502020204030204" pitchFamily="34" charset="0"/>
                          <a:cs typeface="Calibri" panose="020F0502020204030204" pitchFamily="34" charset="0"/>
                        </a:rPr>
                        <a:t> </a:t>
                      </a:r>
                      <a:r>
                        <a:rPr lang="de-DE" sz="1100" dirty="0" err="1">
                          <a:solidFill>
                            <a:schemeClr val="bg1"/>
                          </a:solidFill>
                          <a:latin typeface="Calibri" panose="020F0502020204030204" pitchFamily="34" charset="0"/>
                          <a:cs typeface="Calibri" panose="020F0502020204030204" pitchFamily="34" charset="0"/>
                        </a:rPr>
                        <a:t>of</a:t>
                      </a:r>
                      <a:r>
                        <a:rPr lang="de-DE" sz="1100" dirty="0">
                          <a:solidFill>
                            <a:schemeClr val="bg1"/>
                          </a:solidFill>
                          <a:latin typeface="Calibri" panose="020F0502020204030204" pitchFamily="34" charset="0"/>
                          <a:cs typeface="Calibri" panose="020F0502020204030204" pitchFamily="34" charset="0"/>
                        </a:rPr>
                        <a:t> passenger </a:t>
                      </a:r>
                      <a:r>
                        <a:rPr lang="de-DE" sz="1100" dirty="0" err="1">
                          <a:solidFill>
                            <a:schemeClr val="bg1"/>
                          </a:solidFill>
                          <a:latin typeface="Calibri" panose="020F0502020204030204" pitchFamily="34" charset="0"/>
                          <a:cs typeface="Calibri" panose="020F0502020204030204" pitchFamily="34" charset="0"/>
                        </a:rPr>
                        <a:t>cars</a:t>
                      </a:r>
                      <a:r>
                        <a:rPr lang="de-DE" sz="1100" dirty="0">
                          <a:solidFill>
                            <a:schemeClr val="bg1"/>
                          </a:solidFill>
                          <a:latin typeface="Calibri" panose="020F0502020204030204" pitchFamily="34" charset="0"/>
                          <a:cs typeface="Calibri" panose="020F0502020204030204" pitchFamily="34" charset="0"/>
                        </a:rPr>
                        <a:t> </a:t>
                      </a:r>
                      <a:r>
                        <a:rPr lang="de-DE" sz="1100" dirty="0" err="1">
                          <a:solidFill>
                            <a:schemeClr val="bg1"/>
                          </a:solidFill>
                          <a:latin typeface="Calibri" panose="020F0502020204030204" pitchFamily="34" charset="0"/>
                          <a:cs typeface="Calibri" panose="020F0502020204030204" pitchFamily="34" charset="0"/>
                        </a:rPr>
                        <a:t>with</a:t>
                      </a:r>
                      <a:r>
                        <a:rPr lang="de-DE" sz="1100" dirty="0">
                          <a:solidFill>
                            <a:schemeClr val="bg1"/>
                          </a:solidFill>
                          <a:latin typeface="Calibri" panose="020F0502020204030204" pitchFamily="34" charset="0"/>
                          <a:cs typeface="Calibri" panose="020F0502020204030204" pitchFamily="34" charset="0"/>
                        </a:rPr>
                        <a:t> </a:t>
                      </a:r>
                      <a:r>
                        <a:rPr lang="de-DE" sz="1100" dirty="0" err="1">
                          <a:solidFill>
                            <a:schemeClr val="bg1"/>
                          </a:solidFill>
                          <a:latin typeface="Calibri" panose="020F0502020204030204" pitchFamily="34" charset="0"/>
                          <a:cs typeface="Calibri" panose="020F0502020204030204" pitchFamily="34" charset="0"/>
                        </a:rPr>
                        <a:t>combustion</a:t>
                      </a:r>
                      <a:r>
                        <a:rPr lang="de-DE" sz="1100" dirty="0">
                          <a:solidFill>
                            <a:schemeClr val="bg1"/>
                          </a:solidFill>
                          <a:latin typeface="Calibri" panose="020F0502020204030204" pitchFamily="34" charset="0"/>
                          <a:cs typeface="Calibri" panose="020F0502020204030204" pitchFamily="34" charset="0"/>
                        </a:rPr>
                        <a:t> </a:t>
                      </a:r>
                      <a:r>
                        <a:rPr lang="de-DE" sz="1100" dirty="0" err="1">
                          <a:solidFill>
                            <a:schemeClr val="bg1"/>
                          </a:solidFill>
                          <a:latin typeface="Calibri" panose="020F0502020204030204" pitchFamily="34" charset="0"/>
                          <a:cs typeface="Calibri" panose="020F0502020204030204" pitchFamily="34" charset="0"/>
                        </a:rPr>
                        <a:t>engine</a:t>
                      </a:r>
                      <a:endParaRPr lang="de-DE" sz="1100" dirty="0">
                        <a:solidFill>
                          <a:schemeClr val="bg1"/>
                        </a:solidFill>
                        <a:latin typeface="Calibri" panose="020F0502020204030204" pitchFamily="34" charset="0"/>
                        <a:cs typeface="Calibri" panose="020F0502020204030204" pitchFamily="34" charset="0"/>
                      </a:endParaRPr>
                    </a:p>
                  </a:txBody>
                  <a:tcPr>
                    <a:solidFill>
                      <a:schemeClr val="accent1"/>
                    </a:solidFill>
                  </a:tcPr>
                </a:tc>
                <a:tc>
                  <a:txBody>
                    <a:bodyPr/>
                    <a:lstStyle/>
                    <a:p>
                      <a:r>
                        <a:rPr lang="de-DE" sz="1100" dirty="0">
                          <a:solidFill>
                            <a:schemeClr val="bg1"/>
                          </a:solidFill>
                          <a:latin typeface="Calibri" panose="020F0502020204030204" pitchFamily="34" charset="0"/>
                          <a:cs typeface="Calibri" panose="020F0502020204030204" pitchFamily="34" charset="0"/>
                        </a:rPr>
                        <a:t>26</a:t>
                      </a:r>
                    </a:p>
                    <a:p>
                      <a:r>
                        <a:rPr lang="de-DE" sz="1100" dirty="0" err="1">
                          <a:solidFill>
                            <a:schemeClr val="bg1"/>
                          </a:solidFill>
                          <a:latin typeface="Calibri" panose="020F0502020204030204" pitchFamily="34" charset="0"/>
                          <a:cs typeface="Calibri" panose="020F0502020204030204" pitchFamily="34" charset="0"/>
                        </a:rPr>
                        <a:t>Production</a:t>
                      </a:r>
                      <a:r>
                        <a:rPr lang="de-DE" sz="1100" dirty="0">
                          <a:solidFill>
                            <a:schemeClr val="bg1"/>
                          </a:solidFill>
                          <a:latin typeface="Calibri" panose="020F0502020204030204" pitchFamily="34" charset="0"/>
                          <a:cs typeface="Calibri" panose="020F0502020204030204" pitchFamily="34" charset="0"/>
                        </a:rPr>
                        <a:t> </a:t>
                      </a:r>
                      <a:r>
                        <a:rPr lang="de-DE" sz="1100" dirty="0" err="1">
                          <a:solidFill>
                            <a:schemeClr val="bg1"/>
                          </a:solidFill>
                          <a:latin typeface="Calibri" panose="020F0502020204030204" pitchFamily="34" charset="0"/>
                          <a:cs typeface="Calibri" panose="020F0502020204030204" pitchFamily="34" charset="0"/>
                        </a:rPr>
                        <a:t>of</a:t>
                      </a:r>
                      <a:r>
                        <a:rPr lang="de-DE" sz="1100" dirty="0">
                          <a:solidFill>
                            <a:schemeClr val="bg1"/>
                          </a:solidFill>
                          <a:latin typeface="Calibri" panose="020F0502020204030204" pitchFamily="34" charset="0"/>
                          <a:cs typeface="Calibri" panose="020F0502020204030204" pitchFamily="34" charset="0"/>
                        </a:rPr>
                        <a:t> </a:t>
                      </a:r>
                      <a:r>
                        <a:rPr lang="de-DE" sz="1100" dirty="0" err="1">
                          <a:solidFill>
                            <a:schemeClr val="bg1"/>
                          </a:solidFill>
                          <a:latin typeface="Calibri" panose="020F0502020204030204" pitchFamily="34" charset="0"/>
                          <a:cs typeface="Calibri" panose="020F0502020204030204" pitchFamily="34" charset="0"/>
                        </a:rPr>
                        <a:t>electric</a:t>
                      </a:r>
                      <a:r>
                        <a:rPr lang="de-DE" sz="1100" dirty="0">
                          <a:solidFill>
                            <a:schemeClr val="bg1"/>
                          </a:solidFill>
                          <a:latin typeface="Calibri" panose="020F0502020204030204" pitchFamily="34" charset="0"/>
                          <a:cs typeface="Calibri" panose="020F0502020204030204" pitchFamily="34" charset="0"/>
                        </a:rPr>
                        <a:t> passenger </a:t>
                      </a:r>
                      <a:r>
                        <a:rPr lang="de-DE" sz="1100" dirty="0" err="1">
                          <a:solidFill>
                            <a:schemeClr val="bg1"/>
                          </a:solidFill>
                          <a:latin typeface="Calibri" panose="020F0502020204030204" pitchFamily="34" charset="0"/>
                          <a:cs typeface="Calibri" panose="020F0502020204030204" pitchFamily="34" charset="0"/>
                        </a:rPr>
                        <a:t>cars</a:t>
                      </a:r>
                      <a:endParaRPr lang="de-DE" sz="1100" dirty="0">
                        <a:solidFill>
                          <a:schemeClr val="bg1"/>
                        </a:solidFill>
                        <a:latin typeface="Calibri" panose="020F0502020204030204" pitchFamily="34" charset="0"/>
                        <a:cs typeface="Calibri" panose="020F0502020204030204" pitchFamily="34" charset="0"/>
                      </a:endParaRPr>
                    </a:p>
                  </a:txBody>
                  <a:tcPr>
                    <a:solidFill>
                      <a:schemeClr val="accent1"/>
                    </a:solidFill>
                  </a:tcPr>
                </a:tc>
                <a:tc>
                  <a:txBody>
                    <a:bodyPr/>
                    <a:lstStyle/>
                    <a:p>
                      <a:r>
                        <a:rPr lang="de-DE" sz="1100" dirty="0">
                          <a:solidFill>
                            <a:schemeClr val="bg1"/>
                          </a:solidFill>
                          <a:latin typeface="Calibri" panose="020F0502020204030204" pitchFamily="34" charset="0"/>
                          <a:cs typeface="Calibri" panose="020F0502020204030204" pitchFamily="34" charset="0"/>
                        </a:rPr>
                        <a:t>27</a:t>
                      </a:r>
                    </a:p>
                    <a:p>
                      <a:r>
                        <a:rPr lang="de-DE" sz="1100" dirty="0" err="1">
                          <a:solidFill>
                            <a:schemeClr val="bg1"/>
                          </a:solidFill>
                          <a:latin typeface="Calibri" panose="020F0502020204030204" pitchFamily="34" charset="0"/>
                          <a:cs typeface="Calibri" panose="020F0502020204030204" pitchFamily="34" charset="0"/>
                        </a:rPr>
                        <a:t>Production</a:t>
                      </a:r>
                      <a:r>
                        <a:rPr lang="de-DE" sz="1100" dirty="0">
                          <a:solidFill>
                            <a:schemeClr val="bg1"/>
                          </a:solidFill>
                          <a:latin typeface="Calibri" panose="020F0502020204030204" pitchFamily="34" charset="0"/>
                          <a:cs typeface="Calibri" panose="020F0502020204030204" pitchFamily="34" charset="0"/>
                        </a:rPr>
                        <a:t> </a:t>
                      </a:r>
                      <a:r>
                        <a:rPr lang="de-DE" sz="1100" dirty="0" err="1">
                          <a:solidFill>
                            <a:schemeClr val="bg1"/>
                          </a:solidFill>
                          <a:latin typeface="Calibri" panose="020F0502020204030204" pitchFamily="34" charset="0"/>
                          <a:cs typeface="Calibri" panose="020F0502020204030204" pitchFamily="34" charset="0"/>
                        </a:rPr>
                        <a:t>of</a:t>
                      </a:r>
                      <a:r>
                        <a:rPr lang="de-DE" sz="1100" dirty="0">
                          <a:solidFill>
                            <a:schemeClr val="bg1"/>
                          </a:solidFill>
                          <a:latin typeface="Calibri" panose="020F0502020204030204" pitchFamily="34" charset="0"/>
                          <a:cs typeface="Calibri" panose="020F0502020204030204" pitchFamily="34" charset="0"/>
                        </a:rPr>
                        <a:t> </a:t>
                      </a:r>
                      <a:r>
                        <a:rPr lang="de-DE" sz="1100" dirty="0" err="1">
                          <a:solidFill>
                            <a:schemeClr val="bg1"/>
                          </a:solidFill>
                          <a:latin typeface="Calibri" panose="020F0502020204030204" pitchFamily="34" charset="0"/>
                          <a:cs typeface="Calibri" panose="020F0502020204030204" pitchFamily="34" charset="0"/>
                        </a:rPr>
                        <a:t>trucks</a:t>
                      </a:r>
                      <a:r>
                        <a:rPr lang="de-DE" sz="1100" dirty="0">
                          <a:solidFill>
                            <a:schemeClr val="bg1"/>
                          </a:solidFill>
                          <a:latin typeface="Calibri" panose="020F0502020204030204" pitchFamily="34" charset="0"/>
                          <a:cs typeface="Calibri" panose="020F0502020204030204" pitchFamily="34" charset="0"/>
                        </a:rPr>
                        <a:t> </a:t>
                      </a:r>
                      <a:r>
                        <a:rPr lang="de-DE" sz="1100" dirty="0" err="1">
                          <a:solidFill>
                            <a:schemeClr val="bg1"/>
                          </a:solidFill>
                          <a:latin typeface="Calibri" panose="020F0502020204030204" pitchFamily="34" charset="0"/>
                          <a:cs typeface="Calibri" panose="020F0502020204030204" pitchFamily="34" charset="0"/>
                        </a:rPr>
                        <a:t>with</a:t>
                      </a:r>
                      <a:r>
                        <a:rPr lang="de-DE" sz="1100" dirty="0">
                          <a:solidFill>
                            <a:schemeClr val="bg1"/>
                          </a:solidFill>
                          <a:latin typeface="Calibri" panose="020F0502020204030204" pitchFamily="34" charset="0"/>
                          <a:cs typeface="Calibri" panose="020F0502020204030204" pitchFamily="34" charset="0"/>
                        </a:rPr>
                        <a:t> </a:t>
                      </a:r>
                      <a:r>
                        <a:rPr lang="de-DE" sz="1100" dirty="0" err="1">
                          <a:solidFill>
                            <a:schemeClr val="bg1"/>
                          </a:solidFill>
                          <a:latin typeface="Calibri" panose="020F0502020204030204" pitchFamily="34" charset="0"/>
                          <a:cs typeface="Calibri" panose="020F0502020204030204" pitchFamily="34" charset="0"/>
                        </a:rPr>
                        <a:t>combustion</a:t>
                      </a:r>
                      <a:r>
                        <a:rPr lang="de-DE" sz="1100" dirty="0">
                          <a:solidFill>
                            <a:schemeClr val="bg1"/>
                          </a:solidFill>
                          <a:latin typeface="Calibri" panose="020F0502020204030204" pitchFamily="34" charset="0"/>
                          <a:cs typeface="Calibri" panose="020F0502020204030204" pitchFamily="34" charset="0"/>
                        </a:rPr>
                        <a:t> </a:t>
                      </a:r>
                      <a:r>
                        <a:rPr lang="de-DE" sz="1100" dirty="0" err="1">
                          <a:solidFill>
                            <a:schemeClr val="bg1"/>
                          </a:solidFill>
                          <a:latin typeface="Calibri" panose="020F0502020204030204" pitchFamily="34" charset="0"/>
                          <a:cs typeface="Calibri" panose="020F0502020204030204" pitchFamily="34" charset="0"/>
                        </a:rPr>
                        <a:t>engine</a:t>
                      </a:r>
                      <a:endParaRPr lang="de-DE" sz="1100" dirty="0">
                        <a:solidFill>
                          <a:schemeClr val="bg1"/>
                        </a:solidFill>
                        <a:latin typeface="Calibri" panose="020F0502020204030204" pitchFamily="34" charset="0"/>
                        <a:cs typeface="Calibri" panose="020F0502020204030204" pitchFamily="34" charset="0"/>
                      </a:endParaRPr>
                    </a:p>
                  </a:txBody>
                  <a:tcPr>
                    <a:solidFill>
                      <a:schemeClr val="accent1"/>
                    </a:solidFill>
                  </a:tcPr>
                </a:tc>
                <a:tc>
                  <a:txBody>
                    <a:bodyPr/>
                    <a:lstStyle/>
                    <a:p>
                      <a:r>
                        <a:rPr lang="de-DE" sz="1100" dirty="0">
                          <a:solidFill>
                            <a:schemeClr val="bg1"/>
                          </a:solidFill>
                          <a:latin typeface="Calibri" panose="020F0502020204030204" pitchFamily="34" charset="0"/>
                          <a:cs typeface="Calibri" panose="020F0502020204030204" pitchFamily="34" charset="0"/>
                        </a:rPr>
                        <a:t>28</a:t>
                      </a:r>
                    </a:p>
                    <a:p>
                      <a:r>
                        <a:rPr lang="de-DE" sz="1100" dirty="0" err="1">
                          <a:solidFill>
                            <a:schemeClr val="bg1"/>
                          </a:solidFill>
                          <a:latin typeface="Calibri" panose="020F0502020204030204" pitchFamily="34" charset="0"/>
                          <a:cs typeface="Calibri" panose="020F0502020204030204" pitchFamily="34" charset="0"/>
                        </a:rPr>
                        <a:t>Production</a:t>
                      </a:r>
                      <a:r>
                        <a:rPr lang="de-DE" sz="1100" dirty="0">
                          <a:solidFill>
                            <a:schemeClr val="bg1"/>
                          </a:solidFill>
                          <a:latin typeface="Calibri" panose="020F0502020204030204" pitchFamily="34" charset="0"/>
                          <a:cs typeface="Calibri" panose="020F0502020204030204" pitchFamily="34" charset="0"/>
                        </a:rPr>
                        <a:t> </a:t>
                      </a:r>
                      <a:r>
                        <a:rPr lang="de-DE" sz="1100" dirty="0" err="1">
                          <a:solidFill>
                            <a:schemeClr val="bg1"/>
                          </a:solidFill>
                          <a:latin typeface="Calibri" panose="020F0502020204030204" pitchFamily="34" charset="0"/>
                          <a:cs typeface="Calibri" panose="020F0502020204030204" pitchFamily="34" charset="0"/>
                        </a:rPr>
                        <a:t>of</a:t>
                      </a:r>
                      <a:r>
                        <a:rPr lang="de-DE" sz="1100" dirty="0">
                          <a:solidFill>
                            <a:schemeClr val="bg1"/>
                          </a:solidFill>
                          <a:latin typeface="Calibri" panose="020F0502020204030204" pitchFamily="34" charset="0"/>
                          <a:cs typeface="Calibri" panose="020F0502020204030204" pitchFamily="34" charset="0"/>
                        </a:rPr>
                        <a:t> </a:t>
                      </a:r>
                      <a:r>
                        <a:rPr lang="de-DE" sz="1100" dirty="0" err="1">
                          <a:solidFill>
                            <a:schemeClr val="bg1"/>
                          </a:solidFill>
                          <a:latin typeface="Calibri" panose="020F0502020204030204" pitchFamily="34" charset="0"/>
                          <a:cs typeface="Calibri" panose="020F0502020204030204" pitchFamily="34" charset="0"/>
                        </a:rPr>
                        <a:t>electric</a:t>
                      </a:r>
                      <a:r>
                        <a:rPr lang="de-DE" sz="1100" dirty="0">
                          <a:solidFill>
                            <a:schemeClr val="bg1"/>
                          </a:solidFill>
                          <a:latin typeface="Calibri" panose="020F0502020204030204" pitchFamily="34" charset="0"/>
                          <a:cs typeface="Calibri" panose="020F0502020204030204" pitchFamily="34" charset="0"/>
                        </a:rPr>
                        <a:t> </a:t>
                      </a:r>
                      <a:r>
                        <a:rPr lang="de-DE" sz="1100" dirty="0" err="1">
                          <a:solidFill>
                            <a:schemeClr val="bg1"/>
                          </a:solidFill>
                          <a:latin typeface="Calibri" panose="020F0502020204030204" pitchFamily="34" charset="0"/>
                          <a:cs typeface="Calibri" panose="020F0502020204030204" pitchFamily="34" charset="0"/>
                        </a:rPr>
                        <a:t>trucks</a:t>
                      </a:r>
                      <a:endParaRPr lang="de-DE" sz="1100" dirty="0">
                        <a:solidFill>
                          <a:schemeClr val="bg1"/>
                        </a:solidFill>
                        <a:latin typeface="Calibri" panose="020F0502020204030204" pitchFamily="34" charset="0"/>
                        <a:cs typeface="Calibri" panose="020F0502020204030204" pitchFamily="34" charset="0"/>
                      </a:endParaRPr>
                    </a:p>
                  </a:txBody>
                  <a:tcPr>
                    <a:solidFill>
                      <a:schemeClr val="accent1"/>
                    </a:solidFill>
                  </a:tcPr>
                </a:tc>
                <a:tc>
                  <a:txBody>
                    <a:bodyPr/>
                    <a:lstStyle/>
                    <a:p>
                      <a:r>
                        <a:rPr lang="de-DE" sz="1100" dirty="0">
                          <a:solidFill>
                            <a:schemeClr val="bg1"/>
                          </a:solidFill>
                          <a:latin typeface="Calibri" panose="020F0502020204030204" pitchFamily="34" charset="0"/>
                          <a:cs typeface="Calibri" panose="020F0502020204030204" pitchFamily="34" charset="0"/>
                        </a:rPr>
                        <a:t>29</a:t>
                      </a:r>
                    </a:p>
                    <a:p>
                      <a:r>
                        <a:rPr lang="de-DE" sz="1100" dirty="0" err="1">
                          <a:solidFill>
                            <a:schemeClr val="bg1"/>
                          </a:solidFill>
                          <a:latin typeface="Calibri" panose="020F0502020204030204" pitchFamily="34" charset="0"/>
                          <a:cs typeface="Calibri" panose="020F0502020204030204" pitchFamily="34" charset="0"/>
                        </a:rPr>
                        <a:t>Production</a:t>
                      </a:r>
                      <a:r>
                        <a:rPr lang="de-DE" sz="1100" dirty="0">
                          <a:solidFill>
                            <a:schemeClr val="bg1"/>
                          </a:solidFill>
                          <a:latin typeface="Calibri" panose="020F0502020204030204" pitchFamily="34" charset="0"/>
                          <a:cs typeface="Calibri" panose="020F0502020204030204" pitchFamily="34" charset="0"/>
                        </a:rPr>
                        <a:t> </a:t>
                      </a:r>
                      <a:r>
                        <a:rPr lang="de-DE" sz="1100" dirty="0" err="1">
                          <a:solidFill>
                            <a:schemeClr val="bg1"/>
                          </a:solidFill>
                          <a:latin typeface="Calibri" panose="020F0502020204030204" pitchFamily="34" charset="0"/>
                          <a:cs typeface="Calibri" panose="020F0502020204030204" pitchFamily="34" charset="0"/>
                        </a:rPr>
                        <a:t>of</a:t>
                      </a:r>
                      <a:r>
                        <a:rPr lang="de-DE" sz="1100" dirty="0">
                          <a:solidFill>
                            <a:schemeClr val="bg1"/>
                          </a:solidFill>
                          <a:latin typeface="Calibri" panose="020F0502020204030204" pitchFamily="34" charset="0"/>
                          <a:cs typeface="Calibri" panose="020F0502020204030204" pitchFamily="34" charset="0"/>
                        </a:rPr>
                        <a:t> </a:t>
                      </a:r>
                      <a:r>
                        <a:rPr lang="de-DE" sz="1100" dirty="0" err="1">
                          <a:solidFill>
                            <a:schemeClr val="bg1"/>
                          </a:solidFill>
                          <a:latin typeface="Calibri" panose="020F0502020204030204" pitchFamily="34" charset="0"/>
                          <a:cs typeface="Calibri" panose="020F0502020204030204" pitchFamily="34" charset="0"/>
                        </a:rPr>
                        <a:t>trailers</a:t>
                      </a:r>
                      <a:endParaRPr lang="de-DE" sz="1100" dirty="0">
                        <a:solidFill>
                          <a:schemeClr val="bg1"/>
                        </a:solidFill>
                        <a:latin typeface="Calibri" panose="020F0502020204030204" pitchFamily="34" charset="0"/>
                        <a:cs typeface="Calibri" panose="020F0502020204030204" pitchFamily="34" charset="0"/>
                      </a:endParaRPr>
                    </a:p>
                  </a:txBody>
                  <a:tcPr>
                    <a:solidFill>
                      <a:schemeClr val="accent1"/>
                    </a:solidFill>
                  </a:tcPr>
                </a:tc>
                <a:tc>
                  <a:txBody>
                    <a:bodyPr/>
                    <a:lstStyle/>
                    <a:p>
                      <a:r>
                        <a:rPr lang="de-DE" sz="1100" dirty="0">
                          <a:solidFill>
                            <a:schemeClr val="bg1"/>
                          </a:solidFill>
                          <a:latin typeface="Calibri" panose="020F0502020204030204" pitchFamily="34" charset="0"/>
                          <a:cs typeface="Calibri" panose="020F0502020204030204" pitchFamily="34" charset="0"/>
                        </a:rPr>
                        <a:t>30</a:t>
                      </a:r>
                    </a:p>
                    <a:p>
                      <a:r>
                        <a:rPr lang="de-DE" sz="1100" dirty="0" err="1">
                          <a:solidFill>
                            <a:schemeClr val="bg1"/>
                          </a:solidFill>
                          <a:latin typeface="Calibri" panose="020F0502020204030204" pitchFamily="34" charset="0"/>
                          <a:cs typeface="Calibri" panose="020F0502020204030204" pitchFamily="34" charset="0"/>
                        </a:rPr>
                        <a:t>Production</a:t>
                      </a:r>
                      <a:r>
                        <a:rPr lang="de-DE" sz="1100" dirty="0">
                          <a:solidFill>
                            <a:schemeClr val="bg1"/>
                          </a:solidFill>
                          <a:latin typeface="Calibri" panose="020F0502020204030204" pitchFamily="34" charset="0"/>
                          <a:cs typeface="Calibri" panose="020F0502020204030204" pitchFamily="34" charset="0"/>
                        </a:rPr>
                        <a:t> </a:t>
                      </a:r>
                      <a:r>
                        <a:rPr lang="de-DE" sz="1100" dirty="0" err="1">
                          <a:solidFill>
                            <a:schemeClr val="bg1"/>
                          </a:solidFill>
                          <a:latin typeface="Calibri" panose="020F0502020204030204" pitchFamily="34" charset="0"/>
                          <a:cs typeface="Calibri" panose="020F0502020204030204" pitchFamily="34" charset="0"/>
                        </a:rPr>
                        <a:t>of</a:t>
                      </a:r>
                      <a:r>
                        <a:rPr lang="de-DE" sz="1100" dirty="0">
                          <a:solidFill>
                            <a:schemeClr val="bg1"/>
                          </a:solidFill>
                          <a:latin typeface="Calibri" panose="020F0502020204030204" pitchFamily="34" charset="0"/>
                          <a:cs typeface="Calibri" panose="020F0502020204030204" pitchFamily="34" charset="0"/>
                        </a:rPr>
                        <a:t> </a:t>
                      </a:r>
                      <a:r>
                        <a:rPr lang="de-DE" sz="1100" dirty="0" err="1">
                          <a:solidFill>
                            <a:schemeClr val="bg1"/>
                          </a:solidFill>
                          <a:latin typeface="Calibri" panose="020F0502020204030204" pitchFamily="34" charset="0"/>
                          <a:cs typeface="Calibri" panose="020F0502020204030204" pitchFamily="34" charset="0"/>
                        </a:rPr>
                        <a:t>parts</a:t>
                      </a:r>
                      <a:r>
                        <a:rPr lang="de-DE" sz="1100" dirty="0">
                          <a:solidFill>
                            <a:schemeClr val="bg1"/>
                          </a:solidFill>
                          <a:latin typeface="Calibri" panose="020F0502020204030204" pitchFamily="34" charset="0"/>
                          <a:cs typeface="Calibri" panose="020F0502020204030204" pitchFamily="34" charset="0"/>
                        </a:rPr>
                        <a:t> </a:t>
                      </a:r>
                      <a:r>
                        <a:rPr lang="de-DE" sz="1100" dirty="0" err="1">
                          <a:solidFill>
                            <a:schemeClr val="bg1"/>
                          </a:solidFill>
                          <a:latin typeface="Calibri" panose="020F0502020204030204" pitchFamily="34" charset="0"/>
                          <a:cs typeface="Calibri" panose="020F0502020204030204" pitchFamily="34" charset="0"/>
                        </a:rPr>
                        <a:t>for</a:t>
                      </a:r>
                      <a:r>
                        <a:rPr lang="de-DE" sz="1100" dirty="0">
                          <a:solidFill>
                            <a:schemeClr val="bg1"/>
                          </a:solidFill>
                          <a:latin typeface="Calibri" panose="020F0502020204030204" pitchFamily="34" charset="0"/>
                          <a:cs typeface="Calibri" panose="020F0502020204030204" pitchFamily="34" charset="0"/>
                        </a:rPr>
                        <a:t> </a:t>
                      </a:r>
                      <a:r>
                        <a:rPr lang="de-DE" sz="1100" dirty="0" err="1">
                          <a:solidFill>
                            <a:schemeClr val="bg1"/>
                          </a:solidFill>
                          <a:latin typeface="Calibri" panose="020F0502020204030204" pitchFamily="34" charset="0"/>
                          <a:cs typeface="Calibri" panose="020F0502020204030204" pitchFamily="34" charset="0"/>
                        </a:rPr>
                        <a:t>vehicles</a:t>
                      </a:r>
                      <a:endParaRPr lang="de-DE" sz="1100" dirty="0">
                        <a:solidFill>
                          <a:schemeClr val="bg1"/>
                        </a:solidFill>
                        <a:latin typeface="Calibri" panose="020F0502020204030204" pitchFamily="34" charset="0"/>
                        <a:cs typeface="Calibri" panose="020F0502020204030204" pitchFamily="34" charset="0"/>
                      </a:endParaRPr>
                    </a:p>
                  </a:txBody>
                  <a:tcPr>
                    <a:solidFill>
                      <a:schemeClr val="accent1"/>
                    </a:solidFill>
                  </a:tcPr>
                </a:tc>
                <a:extLst>
                  <a:ext uri="{0D108BD9-81ED-4DB2-BD59-A6C34878D82A}">
                    <a16:rowId xmlns:a16="http://schemas.microsoft.com/office/drawing/2014/main" val="4074614854"/>
                  </a:ext>
                </a:extLst>
              </a:tr>
              <a:tr h="3866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100" dirty="0">
                          <a:latin typeface="Calibri" panose="020F0502020204030204" pitchFamily="34" charset="0"/>
                          <a:cs typeface="Calibri" panose="020F0502020204030204" pitchFamily="34" charset="0"/>
                        </a:rPr>
                        <a:t>25 </a:t>
                      </a:r>
                      <a:r>
                        <a:rPr lang="de-DE" sz="1100" dirty="0" err="1">
                          <a:solidFill>
                            <a:schemeClr val="bg1"/>
                          </a:solidFill>
                          <a:latin typeface="Calibri" panose="020F0502020204030204" pitchFamily="34" charset="0"/>
                          <a:cs typeface="Calibri" panose="020F0502020204030204" pitchFamily="34" charset="0"/>
                        </a:rPr>
                        <a:t>Production</a:t>
                      </a:r>
                      <a:r>
                        <a:rPr lang="de-DE" sz="1100" dirty="0">
                          <a:solidFill>
                            <a:schemeClr val="bg1"/>
                          </a:solidFill>
                          <a:latin typeface="Calibri" panose="020F0502020204030204" pitchFamily="34" charset="0"/>
                          <a:cs typeface="Calibri" panose="020F0502020204030204" pitchFamily="34" charset="0"/>
                        </a:rPr>
                        <a:t> </a:t>
                      </a:r>
                      <a:r>
                        <a:rPr lang="de-DE" sz="1100" dirty="0" err="1">
                          <a:solidFill>
                            <a:schemeClr val="bg1"/>
                          </a:solidFill>
                          <a:latin typeface="Calibri" panose="020F0502020204030204" pitchFamily="34" charset="0"/>
                          <a:cs typeface="Calibri" panose="020F0502020204030204" pitchFamily="34" charset="0"/>
                        </a:rPr>
                        <a:t>of</a:t>
                      </a:r>
                      <a:r>
                        <a:rPr lang="de-DE" sz="1100" dirty="0">
                          <a:solidFill>
                            <a:schemeClr val="bg1"/>
                          </a:solidFill>
                          <a:latin typeface="Calibri" panose="020F0502020204030204" pitchFamily="34" charset="0"/>
                          <a:cs typeface="Calibri" panose="020F0502020204030204" pitchFamily="34" charset="0"/>
                        </a:rPr>
                        <a:t> passenger </a:t>
                      </a:r>
                      <a:r>
                        <a:rPr lang="de-DE" sz="1100" dirty="0" err="1">
                          <a:solidFill>
                            <a:schemeClr val="bg1"/>
                          </a:solidFill>
                          <a:latin typeface="Calibri" panose="020F0502020204030204" pitchFamily="34" charset="0"/>
                          <a:cs typeface="Calibri" panose="020F0502020204030204" pitchFamily="34" charset="0"/>
                        </a:rPr>
                        <a:t>cars</a:t>
                      </a:r>
                      <a:r>
                        <a:rPr lang="de-DE" sz="1100" dirty="0">
                          <a:solidFill>
                            <a:schemeClr val="bg1"/>
                          </a:solidFill>
                          <a:latin typeface="Calibri" panose="020F0502020204030204" pitchFamily="34" charset="0"/>
                          <a:cs typeface="Calibri" panose="020F0502020204030204" pitchFamily="34" charset="0"/>
                        </a:rPr>
                        <a:t> </a:t>
                      </a:r>
                      <a:r>
                        <a:rPr lang="de-DE" sz="1100" dirty="0" err="1">
                          <a:solidFill>
                            <a:schemeClr val="bg1"/>
                          </a:solidFill>
                          <a:latin typeface="Calibri" panose="020F0502020204030204" pitchFamily="34" charset="0"/>
                          <a:cs typeface="Calibri" panose="020F0502020204030204" pitchFamily="34" charset="0"/>
                        </a:rPr>
                        <a:t>with</a:t>
                      </a:r>
                      <a:r>
                        <a:rPr lang="de-DE" sz="1100" dirty="0">
                          <a:solidFill>
                            <a:schemeClr val="bg1"/>
                          </a:solidFill>
                          <a:latin typeface="Calibri" panose="020F0502020204030204" pitchFamily="34" charset="0"/>
                          <a:cs typeface="Calibri" panose="020F0502020204030204" pitchFamily="34" charset="0"/>
                        </a:rPr>
                        <a:t> </a:t>
                      </a:r>
                      <a:r>
                        <a:rPr lang="de-DE" sz="1100" dirty="0" err="1">
                          <a:solidFill>
                            <a:schemeClr val="bg1"/>
                          </a:solidFill>
                          <a:latin typeface="Calibri" panose="020F0502020204030204" pitchFamily="34" charset="0"/>
                          <a:cs typeface="Calibri" panose="020F0502020204030204" pitchFamily="34" charset="0"/>
                        </a:rPr>
                        <a:t>combustion</a:t>
                      </a:r>
                      <a:r>
                        <a:rPr lang="de-DE" sz="1100" dirty="0">
                          <a:solidFill>
                            <a:schemeClr val="bg1"/>
                          </a:solidFill>
                          <a:latin typeface="Calibri" panose="020F0502020204030204" pitchFamily="34" charset="0"/>
                          <a:cs typeface="Calibri" panose="020F0502020204030204" pitchFamily="34" charset="0"/>
                        </a:rPr>
                        <a:t> </a:t>
                      </a:r>
                      <a:r>
                        <a:rPr lang="de-DE" sz="1100" dirty="0" err="1">
                          <a:solidFill>
                            <a:schemeClr val="bg1"/>
                          </a:solidFill>
                          <a:latin typeface="Calibri" panose="020F0502020204030204" pitchFamily="34" charset="0"/>
                          <a:cs typeface="Calibri" panose="020F0502020204030204" pitchFamily="34" charset="0"/>
                        </a:rPr>
                        <a:t>engine</a:t>
                      </a:r>
                      <a:endParaRPr lang="de-DE" sz="1100" dirty="0">
                        <a:solidFill>
                          <a:schemeClr val="bg1"/>
                        </a:solidFill>
                        <a:latin typeface="Calibri" panose="020F0502020204030204" pitchFamily="34" charset="0"/>
                        <a:cs typeface="Calibri" panose="020F0502020204030204" pitchFamily="34" charset="0"/>
                      </a:endParaRPr>
                    </a:p>
                  </a:txBody>
                  <a:tcPr/>
                </a:tc>
                <a:tc>
                  <a:txBody>
                    <a:bodyPr/>
                    <a:lstStyle/>
                    <a:p>
                      <a:endParaRPr lang="de-DE" sz="1100" dirty="0">
                        <a:highlight>
                          <a:srgbClr val="808080"/>
                        </a:highlight>
                        <a:latin typeface="Calibri" panose="020F0502020204030204" pitchFamily="34" charset="0"/>
                        <a:cs typeface="Calibri" panose="020F0502020204030204" pitchFamily="34" charset="0"/>
                      </a:endParaRPr>
                    </a:p>
                  </a:txBody>
                  <a:tcPr>
                    <a:solidFill>
                      <a:schemeClr val="bg2">
                        <a:lumMod val="50000"/>
                      </a:schemeClr>
                    </a:solidFill>
                  </a:tcPr>
                </a:tc>
                <a:tc>
                  <a:txBody>
                    <a:bodyPr/>
                    <a:lstStyle/>
                    <a:p>
                      <a:endParaRPr lang="de-DE" sz="1100" dirty="0">
                        <a:latin typeface="Calibri" panose="020F0502020204030204" pitchFamily="34" charset="0"/>
                        <a:cs typeface="Calibri" panose="020F0502020204030204" pitchFamily="34" charset="0"/>
                      </a:endParaRPr>
                    </a:p>
                  </a:txBody>
                  <a:tcPr>
                    <a:solidFill>
                      <a:schemeClr val="bg2"/>
                    </a:solidFill>
                  </a:tcPr>
                </a:tc>
                <a:tc>
                  <a:txBody>
                    <a:bodyPr/>
                    <a:lstStyle/>
                    <a:p>
                      <a:endParaRPr lang="de-DE" sz="1100" dirty="0">
                        <a:latin typeface="Calibri" panose="020F0502020204030204" pitchFamily="34" charset="0"/>
                        <a:cs typeface="Calibri" panose="020F0502020204030204" pitchFamily="34" charset="0"/>
                      </a:endParaRPr>
                    </a:p>
                  </a:txBody>
                  <a:tcPr>
                    <a:solidFill>
                      <a:schemeClr val="bg2"/>
                    </a:solidFill>
                  </a:tcPr>
                </a:tc>
                <a:tc>
                  <a:txBody>
                    <a:bodyPr/>
                    <a:lstStyle/>
                    <a:p>
                      <a:endParaRPr lang="de-DE" sz="1100" dirty="0">
                        <a:latin typeface="Calibri" panose="020F0502020204030204" pitchFamily="34" charset="0"/>
                        <a:cs typeface="Calibri" panose="020F0502020204030204" pitchFamily="34" charset="0"/>
                      </a:endParaRPr>
                    </a:p>
                  </a:txBody>
                  <a:tcPr>
                    <a:solidFill>
                      <a:schemeClr val="bg2"/>
                    </a:solidFill>
                  </a:tcPr>
                </a:tc>
                <a:tc>
                  <a:txBody>
                    <a:bodyPr/>
                    <a:lstStyle/>
                    <a:p>
                      <a:endParaRPr lang="de-DE" sz="1100" dirty="0">
                        <a:latin typeface="Calibri" panose="020F0502020204030204" pitchFamily="34" charset="0"/>
                        <a:cs typeface="Calibri" panose="020F0502020204030204" pitchFamily="34" charset="0"/>
                      </a:endParaRPr>
                    </a:p>
                  </a:txBody>
                  <a:tcPr>
                    <a:solidFill>
                      <a:schemeClr val="bg2">
                        <a:lumMod val="50000"/>
                      </a:schemeClr>
                    </a:solidFill>
                  </a:tcPr>
                </a:tc>
                <a:tc>
                  <a:txBody>
                    <a:bodyPr/>
                    <a:lstStyle/>
                    <a:p>
                      <a:endParaRPr lang="de-DE" sz="1100" dirty="0">
                        <a:latin typeface="Calibri" panose="020F0502020204030204" pitchFamily="34" charset="0"/>
                        <a:cs typeface="Calibri" panose="020F0502020204030204" pitchFamily="34" charset="0"/>
                      </a:endParaRPr>
                    </a:p>
                  </a:txBody>
                  <a:tcPr>
                    <a:solidFill>
                      <a:schemeClr val="bg2">
                        <a:lumMod val="50000"/>
                      </a:schemeClr>
                    </a:solidFill>
                  </a:tcPr>
                </a:tc>
                <a:extLst>
                  <a:ext uri="{0D108BD9-81ED-4DB2-BD59-A6C34878D82A}">
                    <a16:rowId xmlns:a16="http://schemas.microsoft.com/office/drawing/2014/main" val="1081911412"/>
                  </a:ext>
                </a:extLst>
              </a:tr>
              <a:tr h="472589">
                <a:tc>
                  <a:txBody>
                    <a:bodyPr/>
                    <a:lstStyle/>
                    <a:p>
                      <a:r>
                        <a:rPr lang="de-DE" sz="1100" dirty="0">
                          <a:latin typeface="Calibri" panose="020F0502020204030204" pitchFamily="34" charset="0"/>
                          <a:cs typeface="Calibri" panose="020F0502020204030204" pitchFamily="34" charset="0"/>
                        </a:rPr>
                        <a:t>26 </a:t>
                      </a:r>
                      <a:r>
                        <a:rPr lang="de-DE" sz="1100" dirty="0" err="1">
                          <a:solidFill>
                            <a:schemeClr val="bg1"/>
                          </a:solidFill>
                          <a:latin typeface="Calibri" panose="020F0502020204030204" pitchFamily="34" charset="0"/>
                          <a:cs typeface="Calibri" panose="020F0502020204030204" pitchFamily="34" charset="0"/>
                        </a:rPr>
                        <a:t>Production</a:t>
                      </a:r>
                      <a:r>
                        <a:rPr lang="de-DE" sz="1100" dirty="0">
                          <a:solidFill>
                            <a:schemeClr val="bg1"/>
                          </a:solidFill>
                          <a:latin typeface="Calibri" panose="020F0502020204030204" pitchFamily="34" charset="0"/>
                          <a:cs typeface="Calibri" panose="020F0502020204030204" pitchFamily="34" charset="0"/>
                        </a:rPr>
                        <a:t> </a:t>
                      </a:r>
                      <a:r>
                        <a:rPr lang="de-DE" sz="1100" dirty="0" err="1">
                          <a:solidFill>
                            <a:schemeClr val="bg1"/>
                          </a:solidFill>
                          <a:latin typeface="Calibri" panose="020F0502020204030204" pitchFamily="34" charset="0"/>
                          <a:cs typeface="Calibri" panose="020F0502020204030204" pitchFamily="34" charset="0"/>
                        </a:rPr>
                        <a:t>of</a:t>
                      </a:r>
                      <a:r>
                        <a:rPr lang="de-DE" sz="1100" dirty="0">
                          <a:solidFill>
                            <a:schemeClr val="bg1"/>
                          </a:solidFill>
                          <a:latin typeface="Calibri" panose="020F0502020204030204" pitchFamily="34" charset="0"/>
                          <a:cs typeface="Calibri" panose="020F0502020204030204" pitchFamily="34" charset="0"/>
                        </a:rPr>
                        <a:t> </a:t>
                      </a:r>
                      <a:r>
                        <a:rPr lang="de-DE" sz="1100" dirty="0" err="1">
                          <a:solidFill>
                            <a:schemeClr val="bg1"/>
                          </a:solidFill>
                          <a:latin typeface="Calibri" panose="020F0502020204030204" pitchFamily="34" charset="0"/>
                          <a:cs typeface="Calibri" panose="020F0502020204030204" pitchFamily="34" charset="0"/>
                        </a:rPr>
                        <a:t>electric</a:t>
                      </a:r>
                      <a:r>
                        <a:rPr lang="de-DE" sz="1100" dirty="0">
                          <a:solidFill>
                            <a:schemeClr val="bg1"/>
                          </a:solidFill>
                          <a:latin typeface="Calibri" panose="020F0502020204030204" pitchFamily="34" charset="0"/>
                          <a:cs typeface="Calibri" panose="020F0502020204030204" pitchFamily="34" charset="0"/>
                        </a:rPr>
                        <a:t> passenger </a:t>
                      </a:r>
                      <a:r>
                        <a:rPr lang="de-DE" sz="1100" dirty="0" err="1">
                          <a:solidFill>
                            <a:schemeClr val="bg1"/>
                          </a:solidFill>
                          <a:latin typeface="Calibri" panose="020F0502020204030204" pitchFamily="34" charset="0"/>
                          <a:cs typeface="Calibri" panose="020F0502020204030204" pitchFamily="34" charset="0"/>
                        </a:rPr>
                        <a:t>cars</a:t>
                      </a:r>
                      <a:endParaRPr lang="de-DE" sz="1100" dirty="0">
                        <a:latin typeface="Calibri" panose="020F0502020204030204" pitchFamily="34" charset="0"/>
                        <a:cs typeface="Calibri" panose="020F0502020204030204" pitchFamily="34" charset="0"/>
                      </a:endParaRPr>
                    </a:p>
                  </a:txBody>
                  <a:tcPr/>
                </a:tc>
                <a:tc>
                  <a:txBody>
                    <a:bodyPr/>
                    <a:lstStyle/>
                    <a:p>
                      <a:endParaRPr lang="de-DE" sz="1100" dirty="0">
                        <a:latin typeface="Calibri" panose="020F0502020204030204" pitchFamily="34" charset="0"/>
                        <a:cs typeface="Calibri" panose="020F0502020204030204" pitchFamily="34" charset="0"/>
                      </a:endParaRPr>
                    </a:p>
                  </a:txBody>
                  <a:tcPr>
                    <a:solidFill>
                      <a:schemeClr val="bg2">
                        <a:lumMod val="50000"/>
                      </a:schemeClr>
                    </a:solidFill>
                  </a:tcPr>
                </a:tc>
                <a:tc>
                  <a:txBody>
                    <a:bodyPr/>
                    <a:lstStyle/>
                    <a:p>
                      <a:pPr marL="0" algn="l" defTabSz="914400" rtl="0" eaLnBrk="1" latinLnBrk="0" hangingPunct="1"/>
                      <a:endParaRPr lang="de-DE" sz="1100" kern="1200" dirty="0">
                        <a:solidFill>
                          <a:schemeClr val="dk1"/>
                        </a:solidFill>
                        <a:highlight>
                          <a:srgbClr val="808080"/>
                        </a:highlight>
                        <a:latin typeface="Calibri" panose="020F0502020204030204" pitchFamily="34" charset="0"/>
                        <a:ea typeface="+mn-ea"/>
                        <a:cs typeface="Calibri" panose="020F0502020204030204" pitchFamily="34" charset="0"/>
                      </a:endParaRPr>
                    </a:p>
                  </a:txBody>
                  <a:tcPr>
                    <a:solidFill>
                      <a:schemeClr val="bg2">
                        <a:lumMod val="50000"/>
                      </a:schemeClr>
                    </a:solidFill>
                  </a:tcPr>
                </a:tc>
                <a:tc>
                  <a:txBody>
                    <a:bodyPr/>
                    <a:lstStyle/>
                    <a:p>
                      <a:endParaRPr lang="de-DE" sz="1100">
                        <a:latin typeface="Calibri" panose="020F0502020204030204" pitchFamily="34" charset="0"/>
                        <a:cs typeface="Calibri" panose="020F0502020204030204" pitchFamily="34" charset="0"/>
                      </a:endParaRPr>
                    </a:p>
                  </a:txBody>
                  <a:tcPr>
                    <a:solidFill>
                      <a:schemeClr val="bg2"/>
                    </a:solidFill>
                  </a:tcPr>
                </a:tc>
                <a:tc>
                  <a:txBody>
                    <a:bodyPr/>
                    <a:lstStyle/>
                    <a:p>
                      <a:endParaRPr lang="de-DE" sz="1100">
                        <a:latin typeface="Calibri" panose="020F0502020204030204" pitchFamily="34" charset="0"/>
                        <a:cs typeface="Calibri" panose="020F0502020204030204" pitchFamily="34" charset="0"/>
                      </a:endParaRPr>
                    </a:p>
                  </a:txBody>
                  <a:tcPr>
                    <a:solidFill>
                      <a:schemeClr val="bg2"/>
                    </a:solidFill>
                  </a:tcPr>
                </a:tc>
                <a:tc>
                  <a:txBody>
                    <a:bodyPr/>
                    <a:lstStyle/>
                    <a:p>
                      <a:endParaRPr lang="de-DE" sz="1100" dirty="0">
                        <a:latin typeface="Calibri" panose="020F0502020204030204" pitchFamily="34" charset="0"/>
                        <a:cs typeface="Calibri" panose="020F0502020204030204" pitchFamily="34" charset="0"/>
                      </a:endParaRPr>
                    </a:p>
                  </a:txBody>
                  <a:tcPr>
                    <a:solidFill>
                      <a:schemeClr val="bg2">
                        <a:lumMod val="50000"/>
                      </a:schemeClr>
                    </a:solidFill>
                  </a:tcPr>
                </a:tc>
                <a:tc>
                  <a:txBody>
                    <a:bodyPr/>
                    <a:lstStyle/>
                    <a:p>
                      <a:endParaRPr lang="de-DE" sz="1100" dirty="0">
                        <a:latin typeface="Calibri" panose="020F0502020204030204" pitchFamily="34" charset="0"/>
                        <a:cs typeface="Calibri" panose="020F0502020204030204" pitchFamily="34" charset="0"/>
                      </a:endParaRPr>
                    </a:p>
                  </a:txBody>
                  <a:tcPr>
                    <a:solidFill>
                      <a:schemeClr val="bg2">
                        <a:lumMod val="50000"/>
                      </a:schemeClr>
                    </a:solidFill>
                  </a:tcPr>
                </a:tc>
                <a:extLst>
                  <a:ext uri="{0D108BD9-81ED-4DB2-BD59-A6C34878D82A}">
                    <a16:rowId xmlns:a16="http://schemas.microsoft.com/office/drawing/2014/main" val="225265408"/>
                  </a:ext>
                </a:extLst>
              </a:tr>
              <a:tr h="3866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100" dirty="0">
                          <a:latin typeface="Calibri" panose="020F0502020204030204" pitchFamily="34" charset="0"/>
                          <a:cs typeface="Calibri" panose="020F0502020204030204" pitchFamily="34" charset="0"/>
                        </a:rPr>
                        <a:t>27 </a:t>
                      </a:r>
                      <a:r>
                        <a:rPr lang="de-DE" sz="1100" dirty="0" err="1">
                          <a:solidFill>
                            <a:schemeClr val="bg1"/>
                          </a:solidFill>
                          <a:latin typeface="Calibri" panose="020F0502020204030204" pitchFamily="34" charset="0"/>
                          <a:cs typeface="Calibri" panose="020F0502020204030204" pitchFamily="34" charset="0"/>
                        </a:rPr>
                        <a:t>Production</a:t>
                      </a:r>
                      <a:r>
                        <a:rPr lang="de-DE" sz="1100" dirty="0">
                          <a:solidFill>
                            <a:schemeClr val="bg1"/>
                          </a:solidFill>
                          <a:latin typeface="Calibri" panose="020F0502020204030204" pitchFamily="34" charset="0"/>
                          <a:cs typeface="Calibri" panose="020F0502020204030204" pitchFamily="34" charset="0"/>
                        </a:rPr>
                        <a:t> </a:t>
                      </a:r>
                      <a:r>
                        <a:rPr lang="de-DE" sz="1100" dirty="0" err="1">
                          <a:solidFill>
                            <a:schemeClr val="bg1"/>
                          </a:solidFill>
                          <a:latin typeface="Calibri" panose="020F0502020204030204" pitchFamily="34" charset="0"/>
                          <a:cs typeface="Calibri" panose="020F0502020204030204" pitchFamily="34" charset="0"/>
                        </a:rPr>
                        <a:t>of</a:t>
                      </a:r>
                      <a:r>
                        <a:rPr lang="de-DE" sz="1100" dirty="0">
                          <a:solidFill>
                            <a:schemeClr val="bg1"/>
                          </a:solidFill>
                          <a:latin typeface="Calibri" panose="020F0502020204030204" pitchFamily="34" charset="0"/>
                          <a:cs typeface="Calibri" panose="020F0502020204030204" pitchFamily="34" charset="0"/>
                        </a:rPr>
                        <a:t> </a:t>
                      </a:r>
                      <a:r>
                        <a:rPr lang="de-DE" sz="1100" dirty="0" err="1">
                          <a:solidFill>
                            <a:schemeClr val="bg1"/>
                          </a:solidFill>
                          <a:latin typeface="Calibri" panose="020F0502020204030204" pitchFamily="34" charset="0"/>
                          <a:cs typeface="Calibri" panose="020F0502020204030204" pitchFamily="34" charset="0"/>
                        </a:rPr>
                        <a:t>trucks</a:t>
                      </a:r>
                      <a:r>
                        <a:rPr lang="de-DE" sz="1100" dirty="0">
                          <a:solidFill>
                            <a:schemeClr val="bg1"/>
                          </a:solidFill>
                          <a:latin typeface="Calibri" panose="020F0502020204030204" pitchFamily="34" charset="0"/>
                          <a:cs typeface="Calibri" panose="020F0502020204030204" pitchFamily="34" charset="0"/>
                        </a:rPr>
                        <a:t> </a:t>
                      </a:r>
                      <a:r>
                        <a:rPr lang="de-DE" sz="1100" dirty="0" err="1">
                          <a:solidFill>
                            <a:schemeClr val="bg1"/>
                          </a:solidFill>
                          <a:latin typeface="Calibri" panose="020F0502020204030204" pitchFamily="34" charset="0"/>
                          <a:cs typeface="Calibri" panose="020F0502020204030204" pitchFamily="34" charset="0"/>
                        </a:rPr>
                        <a:t>with</a:t>
                      </a:r>
                      <a:r>
                        <a:rPr lang="de-DE" sz="1100" dirty="0">
                          <a:solidFill>
                            <a:schemeClr val="bg1"/>
                          </a:solidFill>
                          <a:latin typeface="Calibri" panose="020F0502020204030204" pitchFamily="34" charset="0"/>
                          <a:cs typeface="Calibri" panose="020F0502020204030204" pitchFamily="34" charset="0"/>
                        </a:rPr>
                        <a:t> </a:t>
                      </a:r>
                      <a:r>
                        <a:rPr lang="de-DE" sz="1100" dirty="0" err="1">
                          <a:solidFill>
                            <a:schemeClr val="bg1"/>
                          </a:solidFill>
                          <a:latin typeface="Calibri" panose="020F0502020204030204" pitchFamily="34" charset="0"/>
                          <a:cs typeface="Calibri" panose="020F0502020204030204" pitchFamily="34" charset="0"/>
                        </a:rPr>
                        <a:t>combustion</a:t>
                      </a:r>
                      <a:r>
                        <a:rPr lang="de-DE" sz="1100" dirty="0">
                          <a:solidFill>
                            <a:schemeClr val="bg1"/>
                          </a:solidFill>
                          <a:latin typeface="Calibri" panose="020F0502020204030204" pitchFamily="34" charset="0"/>
                          <a:cs typeface="Calibri" panose="020F0502020204030204" pitchFamily="34" charset="0"/>
                        </a:rPr>
                        <a:t> </a:t>
                      </a:r>
                      <a:r>
                        <a:rPr lang="de-DE" sz="1100" dirty="0" err="1">
                          <a:solidFill>
                            <a:schemeClr val="bg1"/>
                          </a:solidFill>
                          <a:latin typeface="Calibri" panose="020F0502020204030204" pitchFamily="34" charset="0"/>
                          <a:cs typeface="Calibri" panose="020F0502020204030204" pitchFamily="34" charset="0"/>
                        </a:rPr>
                        <a:t>engine</a:t>
                      </a:r>
                      <a:endParaRPr lang="de-DE" sz="1100" dirty="0">
                        <a:solidFill>
                          <a:schemeClr val="bg1"/>
                        </a:solidFill>
                        <a:latin typeface="Calibri" panose="020F0502020204030204" pitchFamily="34" charset="0"/>
                        <a:cs typeface="Calibri" panose="020F0502020204030204" pitchFamily="34" charset="0"/>
                      </a:endParaRPr>
                    </a:p>
                  </a:txBody>
                  <a:tcPr/>
                </a:tc>
                <a:tc>
                  <a:txBody>
                    <a:bodyPr/>
                    <a:lstStyle/>
                    <a:p>
                      <a:endParaRPr lang="de-DE" sz="1100" dirty="0">
                        <a:latin typeface="Calibri" panose="020F0502020204030204" pitchFamily="34" charset="0"/>
                        <a:cs typeface="Calibri" panose="020F0502020204030204" pitchFamily="34" charset="0"/>
                      </a:endParaRPr>
                    </a:p>
                  </a:txBody>
                  <a:tcPr>
                    <a:solidFill>
                      <a:schemeClr val="bg2"/>
                    </a:solidFill>
                  </a:tcPr>
                </a:tc>
                <a:tc>
                  <a:txBody>
                    <a:bodyPr/>
                    <a:lstStyle/>
                    <a:p>
                      <a:endParaRPr lang="de-DE" sz="1100" dirty="0">
                        <a:latin typeface="Calibri" panose="020F0502020204030204" pitchFamily="34" charset="0"/>
                        <a:cs typeface="Calibri" panose="020F0502020204030204" pitchFamily="34" charset="0"/>
                      </a:endParaRPr>
                    </a:p>
                  </a:txBody>
                  <a:tcPr>
                    <a:solidFill>
                      <a:schemeClr val="bg2"/>
                    </a:solidFill>
                  </a:tcPr>
                </a:tc>
                <a:tc>
                  <a:txBody>
                    <a:bodyPr/>
                    <a:lstStyle/>
                    <a:p>
                      <a:endParaRPr lang="de-DE" sz="1100" kern="1200" dirty="0">
                        <a:solidFill>
                          <a:schemeClr val="dk1"/>
                        </a:solidFill>
                        <a:highlight>
                          <a:srgbClr val="808080"/>
                        </a:highlight>
                        <a:latin typeface="Calibri" panose="020F0502020204030204" pitchFamily="34" charset="0"/>
                        <a:ea typeface="+mn-ea"/>
                        <a:cs typeface="Calibri" panose="020F0502020204030204" pitchFamily="34" charset="0"/>
                      </a:endParaRPr>
                    </a:p>
                  </a:txBody>
                  <a:tcPr>
                    <a:solidFill>
                      <a:schemeClr val="bg2">
                        <a:lumMod val="50000"/>
                      </a:schemeClr>
                    </a:solidFill>
                  </a:tcPr>
                </a:tc>
                <a:tc>
                  <a:txBody>
                    <a:bodyPr/>
                    <a:lstStyle/>
                    <a:p>
                      <a:endParaRPr lang="de-DE" sz="1100">
                        <a:latin typeface="Calibri" panose="020F0502020204030204" pitchFamily="34" charset="0"/>
                        <a:cs typeface="Calibri" panose="020F0502020204030204" pitchFamily="34" charset="0"/>
                      </a:endParaRPr>
                    </a:p>
                  </a:txBody>
                  <a:tcPr>
                    <a:solidFill>
                      <a:schemeClr val="bg2"/>
                    </a:solidFill>
                  </a:tcPr>
                </a:tc>
                <a:tc>
                  <a:txBody>
                    <a:bodyPr/>
                    <a:lstStyle/>
                    <a:p>
                      <a:endParaRPr lang="de-DE" sz="1100" dirty="0">
                        <a:latin typeface="Calibri" panose="020F0502020204030204" pitchFamily="34" charset="0"/>
                        <a:cs typeface="Calibri" panose="020F0502020204030204" pitchFamily="34" charset="0"/>
                      </a:endParaRPr>
                    </a:p>
                  </a:txBody>
                  <a:tcPr>
                    <a:solidFill>
                      <a:schemeClr val="bg2">
                        <a:lumMod val="50000"/>
                      </a:schemeClr>
                    </a:solidFill>
                  </a:tcPr>
                </a:tc>
                <a:tc>
                  <a:txBody>
                    <a:bodyPr/>
                    <a:lstStyle/>
                    <a:p>
                      <a:endParaRPr lang="de-DE" sz="1100" dirty="0">
                        <a:latin typeface="Calibri" panose="020F0502020204030204" pitchFamily="34" charset="0"/>
                        <a:cs typeface="Calibri" panose="020F0502020204030204" pitchFamily="34" charset="0"/>
                      </a:endParaRPr>
                    </a:p>
                  </a:txBody>
                  <a:tcPr>
                    <a:solidFill>
                      <a:schemeClr val="bg2">
                        <a:lumMod val="50000"/>
                      </a:schemeClr>
                    </a:solidFill>
                  </a:tcPr>
                </a:tc>
                <a:extLst>
                  <a:ext uri="{0D108BD9-81ED-4DB2-BD59-A6C34878D82A}">
                    <a16:rowId xmlns:a16="http://schemas.microsoft.com/office/drawing/2014/main" val="4271518660"/>
                  </a:ext>
                </a:extLst>
              </a:tr>
              <a:tr h="3866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100" dirty="0">
                          <a:latin typeface="Calibri" panose="020F0502020204030204" pitchFamily="34" charset="0"/>
                          <a:cs typeface="Calibri" panose="020F0502020204030204" pitchFamily="34" charset="0"/>
                        </a:rPr>
                        <a:t>28 </a:t>
                      </a:r>
                      <a:r>
                        <a:rPr lang="de-DE" sz="1100" dirty="0" err="1">
                          <a:solidFill>
                            <a:schemeClr val="bg1"/>
                          </a:solidFill>
                          <a:latin typeface="Calibri" panose="020F0502020204030204" pitchFamily="34" charset="0"/>
                          <a:cs typeface="Calibri" panose="020F0502020204030204" pitchFamily="34" charset="0"/>
                        </a:rPr>
                        <a:t>Production</a:t>
                      </a:r>
                      <a:r>
                        <a:rPr lang="de-DE" sz="1100" dirty="0">
                          <a:solidFill>
                            <a:schemeClr val="bg1"/>
                          </a:solidFill>
                          <a:latin typeface="Calibri" panose="020F0502020204030204" pitchFamily="34" charset="0"/>
                          <a:cs typeface="Calibri" panose="020F0502020204030204" pitchFamily="34" charset="0"/>
                        </a:rPr>
                        <a:t> </a:t>
                      </a:r>
                      <a:r>
                        <a:rPr lang="de-DE" sz="1100" dirty="0" err="1">
                          <a:solidFill>
                            <a:schemeClr val="bg1"/>
                          </a:solidFill>
                          <a:latin typeface="Calibri" panose="020F0502020204030204" pitchFamily="34" charset="0"/>
                          <a:cs typeface="Calibri" panose="020F0502020204030204" pitchFamily="34" charset="0"/>
                        </a:rPr>
                        <a:t>of</a:t>
                      </a:r>
                      <a:r>
                        <a:rPr lang="de-DE" sz="1100" dirty="0">
                          <a:solidFill>
                            <a:schemeClr val="bg1"/>
                          </a:solidFill>
                          <a:latin typeface="Calibri" panose="020F0502020204030204" pitchFamily="34" charset="0"/>
                          <a:cs typeface="Calibri" panose="020F0502020204030204" pitchFamily="34" charset="0"/>
                        </a:rPr>
                        <a:t> </a:t>
                      </a:r>
                      <a:r>
                        <a:rPr lang="de-DE" sz="1100" dirty="0" err="1">
                          <a:solidFill>
                            <a:schemeClr val="bg1"/>
                          </a:solidFill>
                          <a:latin typeface="Calibri" panose="020F0502020204030204" pitchFamily="34" charset="0"/>
                          <a:cs typeface="Calibri" panose="020F0502020204030204" pitchFamily="34" charset="0"/>
                        </a:rPr>
                        <a:t>electric</a:t>
                      </a:r>
                      <a:r>
                        <a:rPr lang="de-DE" sz="1100" dirty="0">
                          <a:solidFill>
                            <a:schemeClr val="bg1"/>
                          </a:solidFill>
                          <a:latin typeface="Calibri" panose="020F0502020204030204" pitchFamily="34" charset="0"/>
                          <a:cs typeface="Calibri" panose="020F0502020204030204" pitchFamily="34" charset="0"/>
                        </a:rPr>
                        <a:t> </a:t>
                      </a:r>
                      <a:r>
                        <a:rPr lang="de-DE" sz="1100" dirty="0" err="1">
                          <a:solidFill>
                            <a:schemeClr val="bg1"/>
                          </a:solidFill>
                          <a:latin typeface="Calibri" panose="020F0502020204030204" pitchFamily="34" charset="0"/>
                          <a:cs typeface="Calibri" panose="020F0502020204030204" pitchFamily="34" charset="0"/>
                        </a:rPr>
                        <a:t>trucks</a:t>
                      </a:r>
                      <a:endParaRPr lang="de-DE" sz="1100" dirty="0">
                        <a:solidFill>
                          <a:schemeClr val="bg1"/>
                        </a:solidFill>
                        <a:latin typeface="Calibri" panose="020F0502020204030204" pitchFamily="34" charset="0"/>
                        <a:cs typeface="Calibri" panose="020F0502020204030204" pitchFamily="34" charset="0"/>
                      </a:endParaRPr>
                    </a:p>
                  </a:txBody>
                  <a:tcPr/>
                </a:tc>
                <a:tc>
                  <a:txBody>
                    <a:bodyPr/>
                    <a:lstStyle/>
                    <a:p>
                      <a:endParaRPr lang="de-DE" sz="1100" dirty="0">
                        <a:latin typeface="Calibri" panose="020F0502020204030204" pitchFamily="34" charset="0"/>
                        <a:cs typeface="Calibri" panose="020F0502020204030204" pitchFamily="34" charset="0"/>
                      </a:endParaRPr>
                    </a:p>
                  </a:txBody>
                  <a:tcPr>
                    <a:solidFill>
                      <a:schemeClr val="bg2"/>
                    </a:solidFill>
                  </a:tcPr>
                </a:tc>
                <a:tc>
                  <a:txBody>
                    <a:bodyPr/>
                    <a:lstStyle/>
                    <a:p>
                      <a:endParaRPr lang="de-DE" sz="1100">
                        <a:latin typeface="Calibri" panose="020F0502020204030204" pitchFamily="34" charset="0"/>
                        <a:cs typeface="Calibri" panose="020F0502020204030204" pitchFamily="34" charset="0"/>
                      </a:endParaRPr>
                    </a:p>
                  </a:txBody>
                  <a:tcPr>
                    <a:solidFill>
                      <a:schemeClr val="bg2"/>
                    </a:solidFill>
                  </a:tcPr>
                </a:tc>
                <a:tc>
                  <a:txBody>
                    <a:bodyPr/>
                    <a:lstStyle/>
                    <a:p>
                      <a:endParaRPr lang="de-DE" sz="1100" dirty="0">
                        <a:latin typeface="Calibri" panose="020F0502020204030204" pitchFamily="34" charset="0"/>
                        <a:cs typeface="Calibri" panose="020F0502020204030204" pitchFamily="34" charset="0"/>
                      </a:endParaRPr>
                    </a:p>
                  </a:txBody>
                  <a:tcPr>
                    <a:solidFill>
                      <a:schemeClr val="bg2">
                        <a:lumMod val="50000"/>
                      </a:schemeClr>
                    </a:solidFill>
                  </a:tcPr>
                </a:tc>
                <a:tc>
                  <a:txBody>
                    <a:bodyPr/>
                    <a:lstStyle/>
                    <a:p>
                      <a:endParaRPr lang="de-DE" sz="1100" dirty="0">
                        <a:latin typeface="Calibri" panose="020F0502020204030204" pitchFamily="34" charset="0"/>
                        <a:cs typeface="Calibri" panose="020F0502020204030204" pitchFamily="34" charset="0"/>
                      </a:endParaRPr>
                    </a:p>
                  </a:txBody>
                  <a:tcPr>
                    <a:solidFill>
                      <a:schemeClr val="bg2">
                        <a:lumMod val="50000"/>
                      </a:schemeClr>
                    </a:solidFill>
                  </a:tcPr>
                </a:tc>
                <a:tc>
                  <a:txBody>
                    <a:bodyPr/>
                    <a:lstStyle/>
                    <a:p>
                      <a:endParaRPr lang="de-DE" sz="1100" dirty="0">
                        <a:latin typeface="Calibri" panose="020F0502020204030204" pitchFamily="34" charset="0"/>
                        <a:cs typeface="Calibri" panose="020F0502020204030204" pitchFamily="34" charset="0"/>
                      </a:endParaRPr>
                    </a:p>
                  </a:txBody>
                  <a:tcPr>
                    <a:solidFill>
                      <a:schemeClr val="bg2">
                        <a:lumMod val="50000"/>
                      </a:schemeClr>
                    </a:solidFill>
                  </a:tcPr>
                </a:tc>
                <a:tc>
                  <a:txBody>
                    <a:bodyPr/>
                    <a:lstStyle/>
                    <a:p>
                      <a:endParaRPr lang="de-DE" sz="1100" dirty="0">
                        <a:latin typeface="Calibri" panose="020F0502020204030204" pitchFamily="34" charset="0"/>
                        <a:cs typeface="Calibri" panose="020F0502020204030204" pitchFamily="34" charset="0"/>
                      </a:endParaRPr>
                    </a:p>
                  </a:txBody>
                  <a:tcPr>
                    <a:solidFill>
                      <a:schemeClr val="bg2">
                        <a:lumMod val="50000"/>
                      </a:schemeClr>
                    </a:solidFill>
                  </a:tcPr>
                </a:tc>
                <a:extLst>
                  <a:ext uri="{0D108BD9-81ED-4DB2-BD59-A6C34878D82A}">
                    <a16:rowId xmlns:a16="http://schemas.microsoft.com/office/drawing/2014/main" val="2399352893"/>
                  </a:ext>
                </a:extLst>
              </a:tr>
              <a:tr h="3866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100" dirty="0">
                          <a:latin typeface="Calibri" panose="020F0502020204030204" pitchFamily="34" charset="0"/>
                          <a:cs typeface="Calibri" panose="020F0502020204030204" pitchFamily="34" charset="0"/>
                        </a:rPr>
                        <a:t>29 </a:t>
                      </a:r>
                      <a:r>
                        <a:rPr lang="de-DE" sz="1100" dirty="0" err="1">
                          <a:solidFill>
                            <a:schemeClr val="bg1"/>
                          </a:solidFill>
                          <a:latin typeface="Calibri" panose="020F0502020204030204" pitchFamily="34" charset="0"/>
                          <a:cs typeface="Calibri" panose="020F0502020204030204" pitchFamily="34" charset="0"/>
                        </a:rPr>
                        <a:t>Production</a:t>
                      </a:r>
                      <a:r>
                        <a:rPr lang="de-DE" sz="1100" dirty="0">
                          <a:solidFill>
                            <a:schemeClr val="bg1"/>
                          </a:solidFill>
                          <a:latin typeface="Calibri" panose="020F0502020204030204" pitchFamily="34" charset="0"/>
                          <a:cs typeface="Calibri" panose="020F0502020204030204" pitchFamily="34" charset="0"/>
                        </a:rPr>
                        <a:t> </a:t>
                      </a:r>
                      <a:r>
                        <a:rPr lang="de-DE" sz="1100" dirty="0" err="1">
                          <a:solidFill>
                            <a:schemeClr val="bg1"/>
                          </a:solidFill>
                          <a:latin typeface="Calibri" panose="020F0502020204030204" pitchFamily="34" charset="0"/>
                          <a:cs typeface="Calibri" panose="020F0502020204030204" pitchFamily="34" charset="0"/>
                        </a:rPr>
                        <a:t>of</a:t>
                      </a:r>
                      <a:r>
                        <a:rPr lang="de-DE" sz="1100" dirty="0">
                          <a:solidFill>
                            <a:schemeClr val="bg1"/>
                          </a:solidFill>
                          <a:latin typeface="Calibri" panose="020F0502020204030204" pitchFamily="34" charset="0"/>
                          <a:cs typeface="Calibri" panose="020F0502020204030204" pitchFamily="34" charset="0"/>
                        </a:rPr>
                        <a:t> </a:t>
                      </a:r>
                      <a:r>
                        <a:rPr lang="de-DE" sz="1100" dirty="0" err="1">
                          <a:solidFill>
                            <a:schemeClr val="bg1"/>
                          </a:solidFill>
                          <a:latin typeface="Calibri" panose="020F0502020204030204" pitchFamily="34" charset="0"/>
                          <a:cs typeface="Calibri" panose="020F0502020204030204" pitchFamily="34" charset="0"/>
                        </a:rPr>
                        <a:t>trailers</a:t>
                      </a:r>
                      <a:endParaRPr lang="de-DE" sz="1100" dirty="0">
                        <a:solidFill>
                          <a:schemeClr val="bg1"/>
                        </a:solidFill>
                        <a:latin typeface="Calibri" panose="020F0502020204030204" pitchFamily="34" charset="0"/>
                        <a:cs typeface="Calibri" panose="020F0502020204030204" pitchFamily="34" charset="0"/>
                      </a:endParaRPr>
                    </a:p>
                  </a:txBody>
                  <a:tcPr/>
                </a:tc>
                <a:tc>
                  <a:txBody>
                    <a:bodyPr/>
                    <a:lstStyle/>
                    <a:p>
                      <a:endParaRPr lang="de-DE" sz="1100" dirty="0">
                        <a:latin typeface="Calibri" panose="020F0502020204030204" pitchFamily="34" charset="0"/>
                        <a:cs typeface="Calibri" panose="020F0502020204030204" pitchFamily="34" charset="0"/>
                      </a:endParaRPr>
                    </a:p>
                  </a:txBody>
                  <a:tcPr>
                    <a:solidFill>
                      <a:schemeClr val="bg2">
                        <a:lumMod val="50000"/>
                      </a:schemeClr>
                    </a:solidFill>
                  </a:tcPr>
                </a:tc>
                <a:tc>
                  <a:txBody>
                    <a:bodyPr/>
                    <a:lstStyle/>
                    <a:p>
                      <a:endParaRPr lang="de-DE" sz="1100" dirty="0">
                        <a:latin typeface="Calibri" panose="020F0502020204030204" pitchFamily="34" charset="0"/>
                        <a:cs typeface="Calibri" panose="020F0502020204030204" pitchFamily="34" charset="0"/>
                      </a:endParaRPr>
                    </a:p>
                  </a:txBody>
                  <a:tcPr>
                    <a:solidFill>
                      <a:schemeClr val="bg2">
                        <a:lumMod val="50000"/>
                      </a:schemeClr>
                    </a:solidFill>
                  </a:tcPr>
                </a:tc>
                <a:tc>
                  <a:txBody>
                    <a:bodyPr/>
                    <a:lstStyle/>
                    <a:p>
                      <a:endParaRPr lang="de-DE" sz="1100" dirty="0">
                        <a:latin typeface="Calibri" panose="020F0502020204030204" pitchFamily="34" charset="0"/>
                        <a:cs typeface="Calibri" panose="020F0502020204030204" pitchFamily="34" charset="0"/>
                      </a:endParaRPr>
                    </a:p>
                  </a:txBody>
                  <a:tcPr>
                    <a:solidFill>
                      <a:schemeClr val="bg2">
                        <a:lumMod val="50000"/>
                      </a:schemeClr>
                    </a:solidFill>
                  </a:tcPr>
                </a:tc>
                <a:tc>
                  <a:txBody>
                    <a:bodyPr/>
                    <a:lstStyle/>
                    <a:p>
                      <a:endParaRPr lang="de-DE" sz="1100" dirty="0">
                        <a:latin typeface="Calibri" panose="020F0502020204030204" pitchFamily="34" charset="0"/>
                        <a:cs typeface="Calibri" panose="020F0502020204030204" pitchFamily="34" charset="0"/>
                      </a:endParaRPr>
                    </a:p>
                  </a:txBody>
                  <a:tcPr>
                    <a:solidFill>
                      <a:schemeClr val="bg2">
                        <a:lumMod val="50000"/>
                      </a:schemeClr>
                    </a:solidFill>
                  </a:tcPr>
                </a:tc>
                <a:tc>
                  <a:txBody>
                    <a:bodyPr/>
                    <a:lstStyle/>
                    <a:p>
                      <a:endParaRPr lang="de-DE" sz="1100" dirty="0">
                        <a:latin typeface="Calibri" panose="020F0502020204030204" pitchFamily="34" charset="0"/>
                        <a:cs typeface="Calibri" panose="020F0502020204030204" pitchFamily="34" charset="0"/>
                      </a:endParaRPr>
                    </a:p>
                  </a:txBody>
                  <a:tcPr>
                    <a:solidFill>
                      <a:schemeClr val="bg2">
                        <a:lumMod val="50000"/>
                      </a:schemeClr>
                    </a:solidFill>
                  </a:tcPr>
                </a:tc>
                <a:tc>
                  <a:txBody>
                    <a:bodyPr/>
                    <a:lstStyle/>
                    <a:p>
                      <a:endParaRPr lang="de-DE" sz="1100" dirty="0">
                        <a:latin typeface="Calibri" panose="020F0502020204030204" pitchFamily="34" charset="0"/>
                        <a:cs typeface="Calibri" panose="020F0502020204030204" pitchFamily="34" charset="0"/>
                      </a:endParaRPr>
                    </a:p>
                  </a:txBody>
                  <a:tcPr>
                    <a:solidFill>
                      <a:schemeClr val="bg2">
                        <a:lumMod val="50000"/>
                      </a:schemeClr>
                    </a:solidFill>
                  </a:tcPr>
                </a:tc>
                <a:extLst>
                  <a:ext uri="{0D108BD9-81ED-4DB2-BD59-A6C34878D82A}">
                    <a16:rowId xmlns:a16="http://schemas.microsoft.com/office/drawing/2014/main" val="8741476"/>
                  </a:ext>
                </a:extLst>
              </a:tr>
              <a:tr h="3866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100" dirty="0">
                          <a:latin typeface="Calibri" panose="020F0502020204030204" pitchFamily="34" charset="0"/>
                          <a:cs typeface="Calibri" panose="020F0502020204030204" pitchFamily="34" charset="0"/>
                        </a:rPr>
                        <a:t>30 </a:t>
                      </a:r>
                      <a:r>
                        <a:rPr lang="de-DE" sz="1100" dirty="0" err="1">
                          <a:solidFill>
                            <a:schemeClr val="bg1"/>
                          </a:solidFill>
                          <a:latin typeface="Calibri" panose="020F0502020204030204" pitchFamily="34" charset="0"/>
                          <a:cs typeface="Calibri" panose="020F0502020204030204" pitchFamily="34" charset="0"/>
                        </a:rPr>
                        <a:t>Production</a:t>
                      </a:r>
                      <a:r>
                        <a:rPr lang="de-DE" sz="1100" dirty="0">
                          <a:solidFill>
                            <a:schemeClr val="bg1"/>
                          </a:solidFill>
                          <a:latin typeface="Calibri" panose="020F0502020204030204" pitchFamily="34" charset="0"/>
                          <a:cs typeface="Calibri" panose="020F0502020204030204" pitchFamily="34" charset="0"/>
                        </a:rPr>
                        <a:t> </a:t>
                      </a:r>
                      <a:r>
                        <a:rPr lang="de-DE" sz="1100" dirty="0" err="1">
                          <a:solidFill>
                            <a:schemeClr val="bg1"/>
                          </a:solidFill>
                          <a:latin typeface="Calibri" panose="020F0502020204030204" pitchFamily="34" charset="0"/>
                          <a:cs typeface="Calibri" panose="020F0502020204030204" pitchFamily="34" charset="0"/>
                        </a:rPr>
                        <a:t>of</a:t>
                      </a:r>
                      <a:r>
                        <a:rPr lang="de-DE" sz="1100" dirty="0">
                          <a:solidFill>
                            <a:schemeClr val="bg1"/>
                          </a:solidFill>
                          <a:latin typeface="Calibri" panose="020F0502020204030204" pitchFamily="34" charset="0"/>
                          <a:cs typeface="Calibri" panose="020F0502020204030204" pitchFamily="34" charset="0"/>
                        </a:rPr>
                        <a:t> </a:t>
                      </a:r>
                      <a:r>
                        <a:rPr lang="de-DE" sz="1100" dirty="0" err="1">
                          <a:solidFill>
                            <a:schemeClr val="bg1"/>
                          </a:solidFill>
                          <a:latin typeface="Calibri" panose="020F0502020204030204" pitchFamily="34" charset="0"/>
                          <a:cs typeface="Calibri" panose="020F0502020204030204" pitchFamily="34" charset="0"/>
                        </a:rPr>
                        <a:t>parts</a:t>
                      </a:r>
                      <a:r>
                        <a:rPr lang="de-DE" sz="1100" dirty="0">
                          <a:solidFill>
                            <a:schemeClr val="bg1"/>
                          </a:solidFill>
                          <a:latin typeface="Calibri" panose="020F0502020204030204" pitchFamily="34" charset="0"/>
                          <a:cs typeface="Calibri" panose="020F0502020204030204" pitchFamily="34" charset="0"/>
                        </a:rPr>
                        <a:t> </a:t>
                      </a:r>
                      <a:r>
                        <a:rPr lang="de-DE" sz="1100" dirty="0" err="1">
                          <a:solidFill>
                            <a:schemeClr val="bg1"/>
                          </a:solidFill>
                          <a:latin typeface="Calibri" panose="020F0502020204030204" pitchFamily="34" charset="0"/>
                          <a:cs typeface="Calibri" panose="020F0502020204030204" pitchFamily="34" charset="0"/>
                        </a:rPr>
                        <a:t>for</a:t>
                      </a:r>
                      <a:r>
                        <a:rPr lang="de-DE" sz="1100" dirty="0">
                          <a:solidFill>
                            <a:schemeClr val="bg1"/>
                          </a:solidFill>
                          <a:latin typeface="Calibri" panose="020F0502020204030204" pitchFamily="34" charset="0"/>
                          <a:cs typeface="Calibri" panose="020F0502020204030204" pitchFamily="34" charset="0"/>
                        </a:rPr>
                        <a:t> </a:t>
                      </a:r>
                      <a:r>
                        <a:rPr lang="de-DE" sz="1100" dirty="0" err="1">
                          <a:solidFill>
                            <a:schemeClr val="bg1"/>
                          </a:solidFill>
                          <a:latin typeface="Calibri" panose="020F0502020204030204" pitchFamily="34" charset="0"/>
                          <a:cs typeface="Calibri" panose="020F0502020204030204" pitchFamily="34" charset="0"/>
                        </a:rPr>
                        <a:t>vehicles</a:t>
                      </a:r>
                      <a:endParaRPr lang="de-DE" sz="1100" dirty="0">
                        <a:solidFill>
                          <a:schemeClr val="bg1"/>
                        </a:solidFill>
                        <a:latin typeface="Calibri" panose="020F0502020204030204" pitchFamily="34" charset="0"/>
                        <a:cs typeface="Calibri" panose="020F0502020204030204" pitchFamily="34" charset="0"/>
                      </a:endParaRPr>
                    </a:p>
                  </a:txBody>
                  <a:tcPr/>
                </a:tc>
                <a:tc>
                  <a:txBody>
                    <a:bodyPr/>
                    <a:lstStyle/>
                    <a:p>
                      <a:endParaRPr lang="de-DE" sz="1100" dirty="0">
                        <a:latin typeface="Calibri" panose="020F0502020204030204" pitchFamily="34" charset="0"/>
                        <a:cs typeface="Calibri" panose="020F0502020204030204" pitchFamily="34" charset="0"/>
                      </a:endParaRPr>
                    </a:p>
                  </a:txBody>
                  <a:tcPr>
                    <a:solidFill>
                      <a:schemeClr val="bg2">
                        <a:lumMod val="50000"/>
                      </a:schemeClr>
                    </a:solidFill>
                  </a:tcPr>
                </a:tc>
                <a:tc>
                  <a:txBody>
                    <a:bodyPr/>
                    <a:lstStyle/>
                    <a:p>
                      <a:endParaRPr lang="de-DE" sz="1100" dirty="0">
                        <a:latin typeface="Calibri" panose="020F0502020204030204" pitchFamily="34" charset="0"/>
                        <a:cs typeface="Calibri" panose="020F0502020204030204" pitchFamily="34" charset="0"/>
                      </a:endParaRPr>
                    </a:p>
                  </a:txBody>
                  <a:tcPr>
                    <a:solidFill>
                      <a:schemeClr val="bg2">
                        <a:lumMod val="50000"/>
                      </a:schemeClr>
                    </a:solidFill>
                  </a:tcPr>
                </a:tc>
                <a:tc>
                  <a:txBody>
                    <a:bodyPr/>
                    <a:lstStyle/>
                    <a:p>
                      <a:endParaRPr lang="de-DE" sz="1100" dirty="0">
                        <a:latin typeface="Calibri" panose="020F0502020204030204" pitchFamily="34" charset="0"/>
                        <a:cs typeface="Calibri" panose="020F0502020204030204" pitchFamily="34" charset="0"/>
                      </a:endParaRPr>
                    </a:p>
                  </a:txBody>
                  <a:tcPr>
                    <a:solidFill>
                      <a:schemeClr val="bg2">
                        <a:lumMod val="50000"/>
                      </a:schemeClr>
                    </a:solidFill>
                  </a:tcPr>
                </a:tc>
                <a:tc>
                  <a:txBody>
                    <a:bodyPr/>
                    <a:lstStyle/>
                    <a:p>
                      <a:endParaRPr lang="de-DE" sz="1100" dirty="0">
                        <a:latin typeface="Calibri" panose="020F0502020204030204" pitchFamily="34" charset="0"/>
                        <a:cs typeface="Calibri" panose="020F0502020204030204" pitchFamily="34" charset="0"/>
                      </a:endParaRPr>
                    </a:p>
                  </a:txBody>
                  <a:tcPr>
                    <a:solidFill>
                      <a:schemeClr val="bg2">
                        <a:lumMod val="50000"/>
                      </a:schemeClr>
                    </a:solidFill>
                  </a:tcPr>
                </a:tc>
                <a:tc>
                  <a:txBody>
                    <a:bodyPr/>
                    <a:lstStyle/>
                    <a:p>
                      <a:endParaRPr lang="de-DE" sz="1100" dirty="0">
                        <a:latin typeface="Calibri" panose="020F0502020204030204" pitchFamily="34" charset="0"/>
                        <a:cs typeface="Calibri" panose="020F0502020204030204" pitchFamily="34" charset="0"/>
                      </a:endParaRPr>
                    </a:p>
                  </a:txBody>
                  <a:tcPr>
                    <a:solidFill>
                      <a:schemeClr val="bg2">
                        <a:lumMod val="50000"/>
                      </a:schemeClr>
                    </a:solidFill>
                  </a:tcPr>
                </a:tc>
                <a:tc>
                  <a:txBody>
                    <a:bodyPr/>
                    <a:lstStyle/>
                    <a:p>
                      <a:endParaRPr lang="de-DE" sz="1100" dirty="0">
                        <a:latin typeface="Calibri" panose="020F0502020204030204" pitchFamily="34" charset="0"/>
                        <a:cs typeface="Calibri" panose="020F0502020204030204" pitchFamily="34" charset="0"/>
                      </a:endParaRPr>
                    </a:p>
                  </a:txBody>
                  <a:tcPr>
                    <a:solidFill>
                      <a:schemeClr val="bg2">
                        <a:lumMod val="50000"/>
                      </a:schemeClr>
                    </a:solidFill>
                  </a:tcPr>
                </a:tc>
                <a:extLst>
                  <a:ext uri="{0D108BD9-81ED-4DB2-BD59-A6C34878D82A}">
                    <a16:rowId xmlns:a16="http://schemas.microsoft.com/office/drawing/2014/main" val="3151301126"/>
                  </a:ext>
                </a:extLst>
              </a:tr>
            </a:tbl>
          </a:graphicData>
        </a:graphic>
      </p:graphicFrame>
    </p:spTree>
    <p:extLst>
      <p:ext uri="{BB962C8B-B14F-4D97-AF65-F5344CB8AC3E}">
        <p14:creationId xmlns:p14="http://schemas.microsoft.com/office/powerpoint/2010/main" val="2817493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fld id="{26B0F511-0276-47E7-A3B9-1C2E42FF315F}" type="slidenum">
              <a:rPr lang="de-DE" smtClean="0"/>
              <a:pPr/>
              <a:t>7</a:t>
            </a:fld>
            <a:endParaRPr lang="de-DE" dirty="0"/>
          </a:p>
        </p:txBody>
      </p:sp>
      <p:sp>
        <p:nvSpPr>
          <p:cNvPr id="66" name="Fußzeilenplatzhalter 3"/>
          <p:cNvSpPr>
            <a:spLocks noGrp="1"/>
          </p:cNvSpPr>
          <p:nvPr>
            <p:ph type="ftr" sz="quarter" idx="11"/>
          </p:nvPr>
        </p:nvSpPr>
        <p:spPr>
          <a:xfrm>
            <a:off x="848835" y="6480992"/>
            <a:ext cx="9731992" cy="351035"/>
          </a:xfrm>
        </p:spPr>
        <p:txBody>
          <a:bodyPr/>
          <a:lstStyle/>
          <a:p>
            <a:r>
              <a:rPr lang="de-DE" dirty="0">
                <a:latin typeface="+mn-lt"/>
              </a:rPr>
              <a:t>Mittelfristprognose</a:t>
            </a:r>
          </a:p>
        </p:txBody>
      </p:sp>
      <p:sp>
        <p:nvSpPr>
          <p:cNvPr id="8" name="Titel 1"/>
          <p:cNvSpPr>
            <a:spLocks noGrp="1"/>
          </p:cNvSpPr>
          <p:nvPr>
            <p:ph type="title"/>
          </p:nvPr>
        </p:nvSpPr>
        <p:spPr>
          <a:xfrm>
            <a:off x="838200" y="8711"/>
            <a:ext cx="10515600" cy="1325563"/>
          </a:xfrm>
        </p:spPr>
        <p:txBody>
          <a:bodyPr>
            <a:normAutofit/>
          </a:bodyPr>
          <a:lstStyle/>
          <a:p>
            <a:r>
              <a:rPr lang="de-DE" dirty="0">
                <a:latin typeface="+mn-lt"/>
              </a:rPr>
              <a:t>Transport </a:t>
            </a:r>
            <a:r>
              <a:rPr lang="de-DE" dirty="0" err="1">
                <a:latin typeface="+mn-lt"/>
              </a:rPr>
              <a:t>module</a:t>
            </a:r>
            <a:endParaRPr lang="de-DE" dirty="0">
              <a:latin typeface="+mn-lt"/>
            </a:endParaRPr>
          </a:p>
        </p:txBody>
      </p:sp>
      <p:sp>
        <p:nvSpPr>
          <p:cNvPr id="9" name="Inhaltsplatzhalter 2"/>
          <p:cNvSpPr>
            <a:spLocks noGrp="1"/>
          </p:cNvSpPr>
          <p:nvPr>
            <p:ph idx="1"/>
          </p:nvPr>
        </p:nvSpPr>
        <p:spPr>
          <a:xfrm>
            <a:off x="836613" y="1554946"/>
            <a:ext cx="3873039" cy="4440238"/>
          </a:xfrm>
        </p:spPr>
        <p:txBody>
          <a:bodyPr>
            <a:noAutofit/>
          </a:bodyPr>
          <a:lstStyle/>
          <a:p>
            <a:r>
              <a:rPr lang="de-DE" b="1" dirty="0">
                <a:solidFill>
                  <a:schemeClr val="accent1"/>
                </a:solidFill>
              </a:rPr>
              <a:t>Extension</a:t>
            </a:r>
            <a:r>
              <a:rPr lang="de-DE" dirty="0">
                <a:solidFill>
                  <a:schemeClr val="accent1"/>
                </a:solidFill>
              </a:rPr>
              <a:t> </a:t>
            </a:r>
            <a:r>
              <a:rPr lang="de-DE" dirty="0" err="1">
                <a:solidFill>
                  <a:schemeClr val="accent1"/>
                </a:solidFill>
              </a:rPr>
              <a:t>of</a:t>
            </a:r>
            <a:r>
              <a:rPr lang="de-DE" dirty="0">
                <a:solidFill>
                  <a:schemeClr val="accent1"/>
                </a:solidFill>
              </a:rPr>
              <a:t> </a:t>
            </a:r>
            <a:r>
              <a:rPr lang="de-DE" dirty="0" err="1">
                <a:solidFill>
                  <a:schemeClr val="accent1"/>
                </a:solidFill>
              </a:rPr>
              <a:t>the</a:t>
            </a:r>
            <a:r>
              <a:rPr lang="de-DE" dirty="0">
                <a:solidFill>
                  <a:schemeClr val="accent1"/>
                </a:solidFill>
              </a:rPr>
              <a:t> </a:t>
            </a:r>
            <a:r>
              <a:rPr lang="de-DE" dirty="0" err="1">
                <a:solidFill>
                  <a:schemeClr val="accent1"/>
                </a:solidFill>
              </a:rPr>
              <a:t>transport</a:t>
            </a:r>
            <a:r>
              <a:rPr lang="de-DE" dirty="0">
                <a:solidFill>
                  <a:schemeClr val="accent1"/>
                </a:solidFill>
              </a:rPr>
              <a:t> </a:t>
            </a:r>
            <a:r>
              <a:rPr lang="de-DE" dirty="0" err="1">
                <a:solidFill>
                  <a:schemeClr val="accent1"/>
                </a:solidFill>
              </a:rPr>
              <a:t>module</a:t>
            </a:r>
            <a:endParaRPr lang="de-DE" dirty="0">
              <a:solidFill>
                <a:schemeClr val="accent1"/>
              </a:solidFill>
            </a:endParaRPr>
          </a:p>
          <a:p>
            <a:pPr lvl="1"/>
            <a:r>
              <a:rPr lang="de-DE" dirty="0" err="1">
                <a:solidFill>
                  <a:schemeClr val="accent1"/>
                </a:solidFill>
              </a:rPr>
              <a:t>Necessary</a:t>
            </a:r>
            <a:r>
              <a:rPr lang="de-DE" dirty="0">
                <a:solidFill>
                  <a:schemeClr val="accent1"/>
                </a:solidFill>
              </a:rPr>
              <a:t> </a:t>
            </a:r>
            <a:r>
              <a:rPr lang="de-DE" dirty="0" err="1">
                <a:solidFill>
                  <a:schemeClr val="accent1"/>
                </a:solidFill>
              </a:rPr>
              <a:t>to</a:t>
            </a:r>
            <a:r>
              <a:rPr lang="de-DE" dirty="0">
                <a:solidFill>
                  <a:schemeClr val="accent1"/>
                </a:solidFill>
              </a:rPr>
              <a:t> </a:t>
            </a:r>
            <a:r>
              <a:rPr lang="de-DE" dirty="0" err="1">
                <a:solidFill>
                  <a:schemeClr val="accent1"/>
                </a:solidFill>
              </a:rPr>
              <a:t>model</a:t>
            </a:r>
            <a:r>
              <a:rPr lang="de-DE" dirty="0">
                <a:solidFill>
                  <a:schemeClr val="accent1"/>
                </a:solidFill>
              </a:rPr>
              <a:t> modal </a:t>
            </a:r>
            <a:r>
              <a:rPr lang="de-DE" dirty="0" err="1">
                <a:solidFill>
                  <a:schemeClr val="accent1"/>
                </a:solidFill>
              </a:rPr>
              <a:t>split</a:t>
            </a:r>
            <a:r>
              <a:rPr lang="de-DE" dirty="0">
                <a:solidFill>
                  <a:schemeClr val="accent1"/>
                </a:solidFill>
              </a:rPr>
              <a:t> </a:t>
            </a:r>
            <a:r>
              <a:rPr lang="de-DE" dirty="0" err="1">
                <a:solidFill>
                  <a:schemeClr val="accent1"/>
                </a:solidFill>
              </a:rPr>
              <a:t>by</a:t>
            </a:r>
            <a:r>
              <a:rPr lang="de-DE" dirty="0">
                <a:solidFill>
                  <a:schemeClr val="accent1"/>
                </a:solidFill>
              </a:rPr>
              <a:t> passenger and freight </a:t>
            </a:r>
            <a:r>
              <a:rPr lang="de-DE" dirty="0" err="1">
                <a:solidFill>
                  <a:schemeClr val="accent1"/>
                </a:solidFill>
              </a:rPr>
              <a:t>traffic</a:t>
            </a:r>
            <a:endParaRPr lang="de-DE" dirty="0">
              <a:solidFill>
                <a:schemeClr val="accent1"/>
              </a:solidFill>
            </a:endParaRPr>
          </a:p>
          <a:p>
            <a:pPr lvl="1"/>
            <a:r>
              <a:rPr lang="de-DE" dirty="0" err="1">
                <a:solidFill>
                  <a:schemeClr val="accent1"/>
                </a:solidFill>
              </a:rPr>
              <a:t>Necessary</a:t>
            </a:r>
            <a:r>
              <a:rPr lang="de-DE" dirty="0">
                <a:solidFill>
                  <a:schemeClr val="accent1"/>
                </a:solidFill>
              </a:rPr>
              <a:t> </a:t>
            </a:r>
            <a:r>
              <a:rPr lang="de-DE" dirty="0" err="1">
                <a:solidFill>
                  <a:schemeClr val="accent1"/>
                </a:solidFill>
              </a:rPr>
              <a:t>to</a:t>
            </a:r>
            <a:r>
              <a:rPr lang="de-DE" dirty="0">
                <a:solidFill>
                  <a:schemeClr val="accent1"/>
                </a:solidFill>
              </a:rPr>
              <a:t> </a:t>
            </a:r>
            <a:r>
              <a:rPr lang="de-DE" dirty="0" err="1">
                <a:solidFill>
                  <a:schemeClr val="accent1"/>
                </a:solidFill>
              </a:rPr>
              <a:t>model</a:t>
            </a:r>
            <a:r>
              <a:rPr lang="de-DE" dirty="0">
                <a:solidFill>
                  <a:schemeClr val="accent1"/>
                </a:solidFill>
              </a:rPr>
              <a:t> different </a:t>
            </a:r>
            <a:r>
              <a:rPr lang="de-DE" dirty="0" err="1">
                <a:solidFill>
                  <a:schemeClr val="accent1"/>
                </a:solidFill>
              </a:rPr>
              <a:t>motor</a:t>
            </a:r>
            <a:r>
              <a:rPr lang="de-DE" dirty="0">
                <a:solidFill>
                  <a:schemeClr val="accent1"/>
                </a:solidFill>
              </a:rPr>
              <a:t> </a:t>
            </a:r>
            <a:r>
              <a:rPr lang="de-DE" dirty="0" err="1">
                <a:solidFill>
                  <a:schemeClr val="accent1"/>
                </a:solidFill>
              </a:rPr>
              <a:t>types</a:t>
            </a:r>
            <a:r>
              <a:rPr lang="de-DE" dirty="0">
                <a:solidFill>
                  <a:schemeClr val="accent1"/>
                </a:solidFill>
              </a:rPr>
              <a:t> </a:t>
            </a:r>
            <a:r>
              <a:rPr lang="de-DE" dirty="0" err="1">
                <a:solidFill>
                  <a:schemeClr val="accent1"/>
                </a:solidFill>
              </a:rPr>
              <a:t>by</a:t>
            </a:r>
            <a:r>
              <a:rPr lang="de-DE" dirty="0">
                <a:solidFill>
                  <a:schemeClr val="accent1"/>
                </a:solidFill>
              </a:rPr>
              <a:t> passenger </a:t>
            </a:r>
            <a:r>
              <a:rPr lang="de-DE" dirty="0" err="1">
                <a:solidFill>
                  <a:schemeClr val="accent1"/>
                </a:solidFill>
              </a:rPr>
              <a:t>cars</a:t>
            </a:r>
            <a:r>
              <a:rPr lang="de-DE" dirty="0">
                <a:solidFill>
                  <a:schemeClr val="accent1"/>
                </a:solidFill>
              </a:rPr>
              <a:t> and </a:t>
            </a:r>
            <a:r>
              <a:rPr lang="de-DE" dirty="0" err="1">
                <a:solidFill>
                  <a:schemeClr val="accent1"/>
                </a:solidFill>
              </a:rPr>
              <a:t>transport</a:t>
            </a:r>
            <a:r>
              <a:rPr lang="de-DE" dirty="0">
                <a:solidFill>
                  <a:schemeClr val="accent1"/>
                </a:solidFill>
              </a:rPr>
              <a:t> </a:t>
            </a:r>
            <a:r>
              <a:rPr lang="de-DE" dirty="0" err="1">
                <a:solidFill>
                  <a:schemeClr val="accent1"/>
                </a:solidFill>
              </a:rPr>
              <a:t>vehicles</a:t>
            </a:r>
            <a:endParaRPr lang="de-DE" dirty="0">
              <a:solidFill>
                <a:schemeClr val="accent1"/>
              </a:solidFill>
            </a:endParaRPr>
          </a:p>
          <a:p>
            <a:pPr lvl="1"/>
            <a:r>
              <a:rPr lang="de-DE" dirty="0" err="1">
                <a:solidFill>
                  <a:schemeClr val="accent1"/>
                </a:solidFill>
              </a:rPr>
              <a:t>Endogenous</a:t>
            </a:r>
            <a:r>
              <a:rPr lang="de-DE" dirty="0">
                <a:solidFill>
                  <a:schemeClr val="accent1"/>
                </a:solidFill>
              </a:rPr>
              <a:t> link </a:t>
            </a:r>
            <a:r>
              <a:rPr lang="de-DE" dirty="0" err="1">
                <a:solidFill>
                  <a:schemeClr val="accent1"/>
                </a:solidFill>
              </a:rPr>
              <a:t>into</a:t>
            </a:r>
            <a:r>
              <a:rPr lang="de-DE" dirty="0">
                <a:solidFill>
                  <a:schemeClr val="accent1"/>
                </a:solidFill>
              </a:rPr>
              <a:t> </a:t>
            </a:r>
            <a:r>
              <a:rPr lang="de-DE" dirty="0" err="1">
                <a:solidFill>
                  <a:schemeClr val="accent1"/>
                </a:solidFill>
              </a:rPr>
              <a:t>the</a:t>
            </a:r>
            <a:r>
              <a:rPr lang="de-DE" dirty="0">
                <a:solidFill>
                  <a:schemeClr val="accent1"/>
                </a:solidFill>
              </a:rPr>
              <a:t> </a:t>
            </a:r>
            <a:r>
              <a:rPr lang="de-DE" dirty="0" err="1">
                <a:solidFill>
                  <a:schemeClr val="accent1"/>
                </a:solidFill>
              </a:rPr>
              <a:t>economic</a:t>
            </a:r>
            <a:r>
              <a:rPr lang="de-DE" dirty="0">
                <a:solidFill>
                  <a:schemeClr val="accent1"/>
                </a:solidFill>
              </a:rPr>
              <a:t> </a:t>
            </a:r>
            <a:r>
              <a:rPr lang="de-DE" dirty="0" err="1">
                <a:solidFill>
                  <a:schemeClr val="accent1"/>
                </a:solidFill>
              </a:rPr>
              <a:t>model</a:t>
            </a:r>
            <a:endParaRPr lang="de-DE" dirty="0">
              <a:solidFill>
                <a:schemeClr val="accent1"/>
              </a:solidFill>
            </a:endParaRPr>
          </a:p>
          <a:p>
            <a:pPr lvl="1"/>
            <a:endParaRPr lang="de-DE" dirty="0">
              <a:solidFill>
                <a:schemeClr val="accent1"/>
              </a:solidFill>
            </a:endParaRPr>
          </a:p>
          <a:p>
            <a:r>
              <a:rPr lang="de-DE" dirty="0">
                <a:solidFill>
                  <a:schemeClr val="accent1"/>
                </a:solidFill>
              </a:rPr>
              <a:t>New </a:t>
            </a:r>
            <a:r>
              <a:rPr lang="de-DE" dirty="0" err="1">
                <a:solidFill>
                  <a:schemeClr val="accent1"/>
                </a:solidFill>
              </a:rPr>
              <a:t>data</a:t>
            </a:r>
            <a:r>
              <a:rPr lang="de-DE" dirty="0">
                <a:solidFill>
                  <a:schemeClr val="accent1"/>
                </a:solidFill>
              </a:rPr>
              <a:t>:</a:t>
            </a:r>
          </a:p>
        </p:txBody>
      </p:sp>
      <p:graphicFrame>
        <p:nvGraphicFramePr>
          <p:cNvPr id="6" name="Tabelle 5">
            <a:extLst>
              <a:ext uri="{FF2B5EF4-FFF2-40B4-BE49-F238E27FC236}">
                <a16:creationId xmlns:a16="http://schemas.microsoft.com/office/drawing/2014/main" id="{165CD3B7-4349-4AC7-A837-B477C92B61DF}"/>
              </a:ext>
            </a:extLst>
          </p:cNvPr>
          <p:cNvGraphicFramePr>
            <a:graphicFrameLocks noGrp="1"/>
          </p:cNvGraphicFramePr>
          <p:nvPr>
            <p:extLst>
              <p:ext uri="{D42A27DB-BD31-4B8C-83A1-F6EECF244321}">
                <p14:modId xmlns:p14="http://schemas.microsoft.com/office/powerpoint/2010/main" val="1654820252"/>
              </p:ext>
            </p:extLst>
          </p:nvPr>
        </p:nvGraphicFramePr>
        <p:xfrm>
          <a:off x="4967813" y="1554946"/>
          <a:ext cx="7010830" cy="4483100"/>
        </p:xfrm>
        <a:graphic>
          <a:graphicData uri="http://schemas.openxmlformats.org/drawingml/2006/table">
            <a:tbl>
              <a:tblPr firstRow="1" firstCol="1" bandRow="1">
                <a:tableStyleId>{5C22544A-7EE6-4342-B048-85BDC9FD1C3A}</a:tableStyleId>
              </a:tblPr>
              <a:tblGrid>
                <a:gridCol w="315532">
                  <a:extLst>
                    <a:ext uri="{9D8B030D-6E8A-4147-A177-3AD203B41FA5}">
                      <a16:colId xmlns:a16="http://schemas.microsoft.com/office/drawing/2014/main" val="20002"/>
                    </a:ext>
                  </a:extLst>
                </a:gridCol>
                <a:gridCol w="2939415">
                  <a:extLst>
                    <a:ext uri="{9D8B030D-6E8A-4147-A177-3AD203B41FA5}">
                      <a16:colId xmlns:a16="http://schemas.microsoft.com/office/drawing/2014/main" val="20003"/>
                    </a:ext>
                  </a:extLst>
                </a:gridCol>
                <a:gridCol w="2104645">
                  <a:extLst>
                    <a:ext uri="{9D8B030D-6E8A-4147-A177-3AD203B41FA5}">
                      <a16:colId xmlns:a16="http://schemas.microsoft.com/office/drawing/2014/main" val="860313262"/>
                    </a:ext>
                  </a:extLst>
                </a:gridCol>
                <a:gridCol w="1651238">
                  <a:extLst>
                    <a:ext uri="{9D8B030D-6E8A-4147-A177-3AD203B41FA5}">
                      <a16:colId xmlns:a16="http://schemas.microsoft.com/office/drawing/2014/main" val="397145865"/>
                    </a:ext>
                  </a:extLst>
                </a:gridCol>
              </a:tblGrid>
              <a:tr h="70270">
                <a:tc gridSpan="2">
                  <a:txBody>
                    <a:bodyPr/>
                    <a:lstStyle/>
                    <a:p>
                      <a:pPr algn="just">
                        <a:lnSpc>
                          <a:spcPts val="1500"/>
                        </a:lnSpc>
                        <a:spcAft>
                          <a:spcPts val="600"/>
                        </a:spcAft>
                      </a:pPr>
                      <a:r>
                        <a:rPr lang="de-DE" sz="1100" dirty="0">
                          <a:effectLst/>
                          <a:latin typeface="+mn-lt"/>
                        </a:rPr>
                        <a:t>Transport </a:t>
                      </a:r>
                      <a:r>
                        <a:rPr lang="de-DE" sz="1100" dirty="0" err="1">
                          <a:effectLst/>
                          <a:latin typeface="+mn-lt"/>
                        </a:rPr>
                        <a:t>modul</a:t>
                      </a:r>
                      <a:endParaRPr lang="en-GB" sz="1100" dirty="0">
                        <a:solidFill>
                          <a:srgbClr val="364A64"/>
                        </a:solidFill>
                        <a:effectLst/>
                        <a:latin typeface="+mn-lt"/>
                        <a:ea typeface="MS PGothic" panose="020B0600070205080204" pitchFamily="34" charset="-128"/>
                        <a:cs typeface="Times New Roman" panose="02020603050405020304" pitchFamily="18" charset="0"/>
                      </a:endParaRPr>
                    </a:p>
                  </a:txBody>
                  <a:tcPr marL="56166" marR="56166" marT="0" marB="0"/>
                </a:tc>
                <a:tc hMerge="1">
                  <a:txBody>
                    <a:bodyPr/>
                    <a:lstStyle/>
                    <a:p>
                      <a:pPr algn="just">
                        <a:lnSpc>
                          <a:spcPts val="1500"/>
                        </a:lnSpc>
                        <a:spcAft>
                          <a:spcPts val="600"/>
                        </a:spcAft>
                      </a:pPr>
                      <a:endParaRPr lang="en-GB" sz="900" dirty="0">
                        <a:solidFill>
                          <a:srgbClr val="364A64"/>
                        </a:solidFill>
                        <a:effectLst/>
                        <a:latin typeface="Arial" panose="020B0604020202020204" pitchFamily="34" charset="0"/>
                        <a:ea typeface="MS PGothic" panose="020B0600070205080204" pitchFamily="34" charset="-128"/>
                        <a:cs typeface="Times New Roman" panose="02020603050405020304" pitchFamily="18" charset="0"/>
                      </a:endParaRPr>
                    </a:p>
                  </a:txBody>
                  <a:tcPr marL="56166" marR="56166" marT="0" marB="0"/>
                </a:tc>
                <a:tc>
                  <a:txBody>
                    <a:bodyPr/>
                    <a:lstStyle/>
                    <a:p>
                      <a:pPr algn="just">
                        <a:lnSpc>
                          <a:spcPts val="1500"/>
                        </a:lnSpc>
                        <a:spcAft>
                          <a:spcPts val="600"/>
                        </a:spcAft>
                      </a:pPr>
                      <a:r>
                        <a:rPr lang="en-GB" sz="1100" dirty="0">
                          <a:solidFill>
                            <a:schemeClr val="bg1"/>
                          </a:solidFill>
                          <a:effectLst/>
                          <a:latin typeface="+mn-lt"/>
                          <a:ea typeface="MS PGothic" panose="020B0600070205080204" pitchFamily="34" charset="-128"/>
                          <a:cs typeface="Times New Roman" panose="02020603050405020304" pitchFamily="18" charset="0"/>
                        </a:rPr>
                        <a:t>By numbers</a:t>
                      </a:r>
                    </a:p>
                  </a:txBody>
                  <a:tcPr marL="56166" marR="56166" marT="0" marB="0"/>
                </a:tc>
                <a:tc>
                  <a:txBody>
                    <a:bodyPr/>
                    <a:lstStyle/>
                    <a:p>
                      <a:pPr algn="just">
                        <a:lnSpc>
                          <a:spcPts val="1500"/>
                        </a:lnSpc>
                        <a:spcAft>
                          <a:spcPts val="600"/>
                        </a:spcAft>
                      </a:pPr>
                      <a:r>
                        <a:rPr lang="en-GB" sz="1100" dirty="0">
                          <a:solidFill>
                            <a:schemeClr val="bg1"/>
                          </a:solidFill>
                          <a:effectLst/>
                          <a:latin typeface="+mn-lt"/>
                          <a:ea typeface="MS PGothic" panose="020B0600070205080204" pitchFamily="34" charset="-128"/>
                          <a:cs typeface="Times New Roman" panose="02020603050405020304" pitchFamily="18" charset="0"/>
                        </a:rPr>
                        <a:t>By </a:t>
                      </a:r>
                      <a:r>
                        <a:rPr lang="en-GB" sz="1100" dirty="0" err="1">
                          <a:solidFill>
                            <a:schemeClr val="bg1"/>
                          </a:solidFill>
                          <a:effectLst/>
                          <a:latin typeface="+mn-lt"/>
                          <a:ea typeface="MS PGothic" panose="020B0600070205080204" pitchFamily="34" charset="-128"/>
                          <a:cs typeface="Times New Roman" panose="02020603050405020304" pitchFamily="18" charset="0"/>
                        </a:rPr>
                        <a:t>pkm</a:t>
                      </a:r>
                      <a:r>
                        <a:rPr lang="en-GB" sz="1100" dirty="0">
                          <a:solidFill>
                            <a:schemeClr val="bg1"/>
                          </a:solidFill>
                          <a:effectLst/>
                          <a:latin typeface="+mn-lt"/>
                          <a:ea typeface="MS PGothic" panose="020B0600070205080204" pitchFamily="34" charset="-128"/>
                          <a:cs typeface="Times New Roman" panose="02020603050405020304" pitchFamily="18" charset="0"/>
                        </a:rPr>
                        <a:t>/ </a:t>
                      </a:r>
                      <a:r>
                        <a:rPr lang="en-GB" sz="1100" dirty="0" err="1">
                          <a:solidFill>
                            <a:schemeClr val="bg1"/>
                          </a:solidFill>
                          <a:effectLst/>
                          <a:latin typeface="+mn-lt"/>
                          <a:ea typeface="MS PGothic" panose="020B0600070205080204" pitchFamily="34" charset="-128"/>
                          <a:cs typeface="Times New Roman" panose="02020603050405020304" pitchFamily="18" charset="0"/>
                        </a:rPr>
                        <a:t>tkm</a:t>
                      </a:r>
                      <a:endParaRPr lang="en-GB" sz="1100" dirty="0">
                        <a:solidFill>
                          <a:schemeClr val="bg1"/>
                        </a:solidFill>
                        <a:effectLst/>
                        <a:latin typeface="+mn-lt"/>
                        <a:ea typeface="MS PGothic" panose="020B0600070205080204" pitchFamily="34" charset="-128"/>
                        <a:cs typeface="Times New Roman" panose="02020603050405020304" pitchFamily="18" charset="0"/>
                      </a:endParaRPr>
                    </a:p>
                  </a:txBody>
                  <a:tcPr marL="56166" marR="56166" marT="0" marB="0"/>
                </a:tc>
                <a:extLst>
                  <a:ext uri="{0D108BD9-81ED-4DB2-BD59-A6C34878D82A}">
                    <a16:rowId xmlns:a16="http://schemas.microsoft.com/office/drawing/2014/main" val="10000"/>
                  </a:ext>
                </a:extLst>
              </a:tr>
              <a:tr h="70270">
                <a:tc>
                  <a:txBody>
                    <a:bodyPr/>
                    <a:lstStyle/>
                    <a:p>
                      <a:pPr algn="just">
                        <a:lnSpc>
                          <a:spcPts val="1500"/>
                        </a:lnSpc>
                        <a:spcAft>
                          <a:spcPts val="600"/>
                        </a:spcAft>
                      </a:pPr>
                      <a:r>
                        <a:rPr lang="de-DE" sz="1100">
                          <a:effectLst/>
                          <a:latin typeface="+mn-lt"/>
                        </a:rPr>
                        <a:t>1</a:t>
                      </a:r>
                      <a:endParaRPr lang="en-GB" sz="1100">
                        <a:solidFill>
                          <a:srgbClr val="364A64"/>
                        </a:solidFill>
                        <a:effectLst/>
                        <a:latin typeface="+mn-lt"/>
                        <a:ea typeface="MS PGothic" panose="020B0600070205080204" pitchFamily="34" charset="-128"/>
                        <a:cs typeface="Times New Roman" panose="02020603050405020304" pitchFamily="18" charset="0"/>
                      </a:endParaRPr>
                    </a:p>
                  </a:txBody>
                  <a:tcPr marL="56166" marR="56166" marT="0" marB="0"/>
                </a:tc>
                <a:tc>
                  <a:txBody>
                    <a:bodyPr/>
                    <a:lstStyle/>
                    <a:p>
                      <a:pPr algn="just">
                        <a:lnSpc>
                          <a:spcPts val="1500"/>
                        </a:lnSpc>
                        <a:spcAft>
                          <a:spcPts val="600"/>
                        </a:spcAft>
                      </a:pPr>
                      <a:r>
                        <a:rPr lang="de-DE" sz="1100" dirty="0" err="1">
                          <a:solidFill>
                            <a:schemeClr val="accent1"/>
                          </a:solidFill>
                          <a:effectLst/>
                          <a:latin typeface="+mn-lt"/>
                          <a:ea typeface="MS PGothic" panose="020B0600070205080204" pitchFamily="34" charset="-128"/>
                          <a:cs typeface="Times New Roman" panose="02020603050405020304" pitchFamily="18" charset="0"/>
                        </a:rPr>
                        <a:t>Passeneger</a:t>
                      </a:r>
                      <a:r>
                        <a:rPr lang="de-DE" sz="1100" dirty="0">
                          <a:solidFill>
                            <a:schemeClr val="accent1"/>
                          </a:solidFill>
                          <a:effectLst/>
                          <a:latin typeface="+mn-lt"/>
                          <a:ea typeface="MS PGothic" panose="020B0600070205080204" pitchFamily="34" charset="-128"/>
                          <a:cs typeface="Times New Roman" panose="02020603050405020304" pitchFamily="18" charset="0"/>
                        </a:rPr>
                        <a:t> </a:t>
                      </a:r>
                      <a:r>
                        <a:rPr lang="de-DE" sz="1100" dirty="0" err="1">
                          <a:solidFill>
                            <a:schemeClr val="accent1"/>
                          </a:solidFill>
                          <a:effectLst/>
                          <a:latin typeface="+mn-lt"/>
                          <a:ea typeface="MS PGothic" panose="020B0600070205080204" pitchFamily="34" charset="-128"/>
                          <a:cs typeface="Times New Roman" panose="02020603050405020304" pitchFamily="18" charset="0"/>
                        </a:rPr>
                        <a:t>cars</a:t>
                      </a:r>
                      <a:r>
                        <a:rPr lang="de-DE" sz="1100" dirty="0">
                          <a:solidFill>
                            <a:schemeClr val="accent1"/>
                          </a:solidFill>
                          <a:effectLst/>
                          <a:latin typeface="+mn-lt"/>
                          <a:ea typeface="MS PGothic" panose="020B0600070205080204" pitchFamily="34" charset="-128"/>
                          <a:cs typeface="Times New Roman" panose="02020603050405020304" pitchFamily="18" charset="0"/>
                        </a:rPr>
                        <a:t>, total</a:t>
                      </a:r>
                      <a:endParaRPr lang="en-GB" sz="1100" dirty="0">
                        <a:solidFill>
                          <a:schemeClr val="accent1"/>
                        </a:solidFill>
                        <a:effectLst/>
                        <a:latin typeface="+mn-lt"/>
                        <a:ea typeface="MS PGothic" panose="020B0600070205080204" pitchFamily="34" charset="-128"/>
                        <a:cs typeface="Times New Roman" panose="02020603050405020304" pitchFamily="18" charset="0"/>
                      </a:endParaRPr>
                    </a:p>
                  </a:txBody>
                  <a:tcPr marL="56166" marR="56166" marT="0" marB="0">
                    <a:solidFill>
                      <a:schemeClr val="bg1">
                        <a:lumMod val="95000"/>
                      </a:schemeClr>
                    </a:solidFill>
                  </a:tcPr>
                </a:tc>
                <a:tc>
                  <a:txBody>
                    <a:bodyPr/>
                    <a:lstStyle/>
                    <a:p>
                      <a:pPr algn="just">
                        <a:lnSpc>
                          <a:spcPts val="1500"/>
                        </a:lnSpc>
                        <a:spcAft>
                          <a:spcPts val="600"/>
                        </a:spcAft>
                      </a:pPr>
                      <a:r>
                        <a:rPr lang="en-GB" sz="1100" dirty="0">
                          <a:solidFill>
                            <a:schemeClr val="accent1"/>
                          </a:solidFill>
                          <a:effectLst/>
                          <a:latin typeface="+mn-lt"/>
                          <a:ea typeface="MS PGothic" panose="020B0600070205080204" pitchFamily="34" charset="-128"/>
                          <a:cs typeface="Times New Roman" panose="02020603050405020304" pitchFamily="18" charset="0"/>
                        </a:rPr>
                        <a:t>New registration, stock, disposals</a:t>
                      </a:r>
                    </a:p>
                  </a:txBody>
                  <a:tcPr marL="56166" marR="56166" marT="0" marB="0">
                    <a:solidFill>
                      <a:schemeClr val="bg1">
                        <a:lumMod val="95000"/>
                      </a:schemeClr>
                    </a:solidFill>
                  </a:tcPr>
                </a:tc>
                <a:tc>
                  <a:txBody>
                    <a:bodyPr/>
                    <a:lstStyle/>
                    <a:p>
                      <a:pPr algn="just">
                        <a:lnSpc>
                          <a:spcPts val="1500"/>
                        </a:lnSpc>
                        <a:spcAft>
                          <a:spcPts val="600"/>
                        </a:spcAft>
                      </a:pPr>
                      <a:r>
                        <a:rPr kumimoji="0" lang="en-GB" sz="1100" b="0" i="0" u="none" strike="noStrike" kern="1200" cap="none" spc="0" normalizeH="0" baseline="0" noProof="0">
                          <a:ln>
                            <a:noFill/>
                          </a:ln>
                          <a:solidFill>
                            <a:srgbClr val="003F7D"/>
                          </a:solidFill>
                          <a:effectLst/>
                          <a:uLnTx/>
                          <a:uFillTx/>
                          <a:latin typeface="Source Sans Pro"/>
                          <a:ea typeface="MS PGothic" panose="020B0600070205080204" pitchFamily="34" charset="-128"/>
                          <a:cs typeface="Times New Roman" panose="02020603050405020304" pitchFamily="18" charset="0"/>
                        </a:rPr>
                        <a:t>Transport services</a:t>
                      </a:r>
                      <a:endParaRPr lang="en-GB" sz="1100" dirty="0">
                        <a:solidFill>
                          <a:schemeClr val="accent1"/>
                        </a:solidFill>
                        <a:effectLst/>
                        <a:latin typeface="+mn-lt"/>
                        <a:ea typeface="MS PGothic" panose="020B0600070205080204" pitchFamily="34" charset="-128"/>
                        <a:cs typeface="Times New Roman" panose="02020603050405020304" pitchFamily="18" charset="0"/>
                      </a:endParaRPr>
                    </a:p>
                  </a:txBody>
                  <a:tcPr marL="56166" marR="56166" marT="0" marB="0">
                    <a:solidFill>
                      <a:schemeClr val="bg1">
                        <a:lumMod val="95000"/>
                      </a:schemeClr>
                    </a:solidFill>
                  </a:tcPr>
                </a:tc>
                <a:extLst>
                  <a:ext uri="{0D108BD9-81ED-4DB2-BD59-A6C34878D82A}">
                    <a16:rowId xmlns:a16="http://schemas.microsoft.com/office/drawing/2014/main" val="10001"/>
                  </a:ext>
                </a:extLst>
              </a:tr>
              <a:tr h="70270">
                <a:tc>
                  <a:txBody>
                    <a:bodyPr/>
                    <a:lstStyle/>
                    <a:p>
                      <a:pPr algn="just">
                        <a:lnSpc>
                          <a:spcPts val="1500"/>
                        </a:lnSpc>
                        <a:spcAft>
                          <a:spcPts val="600"/>
                        </a:spcAft>
                      </a:pPr>
                      <a:r>
                        <a:rPr lang="de-DE" sz="1100">
                          <a:effectLst/>
                          <a:latin typeface="+mn-lt"/>
                        </a:rPr>
                        <a:t>2</a:t>
                      </a:r>
                      <a:endParaRPr lang="en-GB" sz="1100">
                        <a:solidFill>
                          <a:srgbClr val="364A64"/>
                        </a:solidFill>
                        <a:effectLst/>
                        <a:latin typeface="+mn-lt"/>
                        <a:ea typeface="MS PGothic" panose="020B0600070205080204" pitchFamily="34" charset="-128"/>
                        <a:cs typeface="Times New Roman" panose="02020603050405020304" pitchFamily="18" charset="0"/>
                      </a:endParaRPr>
                    </a:p>
                  </a:txBody>
                  <a:tcPr marL="56166" marR="56166" marT="0" marB="0"/>
                </a:tc>
                <a:tc>
                  <a:txBody>
                    <a:bodyPr/>
                    <a:lstStyle/>
                    <a:p>
                      <a:pPr algn="just">
                        <a:lnSpc>
                          <a:spcPts val="1500"/>
                        </a:lnSpc>
                        <a:spcAft>
                          <a:spcPts val="600"/>
                        </a:spcAft>
                      </a:pPr>
                      <a:r>
                        <a:rPr lang="de-DE" sz="1100" dirty="0">
                          <a:solidFill>
                            <a:schemeClr val="accent1"/>
                          </a:solidFill>
                          <a:effectLst/>
                          <a:latin typeface="+mn-lt"/>
                        </a:rPr>
                        <a:t>  </a:t>
                      </a:r>
                      <a:r>
                        <a:rPr lang="de-DE" sz="1100" dirty="0" err="1">
                          <a:solidFill>
                            <a:schemeClr val="accent1"/>
                          </a:solidFill>
                          <a:effectLst/>
                          <a:latin typeface="+mn-lt"/>
                        </a:rPr>
                        <a:t>Gasoline</a:t>
                      </a:r>
                      <a:endParaRPr lang="en-GB" sz="1100" dirty="0">
                        <a:solidFill>
                          <a:schemeClr val="accent1"/>
                        </a:solidFill>
                        <a:effectLst/>
                        <a:latin typeface="+mn-lt"/>
                        <a:ea typeface="MS PGothic" panose="020B0600070205080204" pitchFamily="34" charset="-128"/>
                        <a:cs typeface="Times New Roman" panose="02020603050405020304" pitchFamily="18" charset="0"/>
                      </a:endParaRPr>
                    </a:p>
                  </a:txBody>
                  <a:tcPr marL="56166" marR="56166" marT="0" marB="0">
                    <a:solidFill>
                      <a:schemeClr val="bg1">
                        <a:lumMod val="95000"/>
                      </a:schemeClr>
                    </a:solidFill>
                  </a:tcPr>
                </a:tc>
                <a:tc>
                  <a:txBody>
                    <a:bodyPr/>
                    <a:lstStyle/>
                    <a:p>
                      <a:pPr marL="0" marR="0" lvl="0" indent="0" algn="just" defTabSz="914400" rtl="0" eaLnBrk="1" fontAlgn="auto" latinLnBrk="0" hangingPunct="1">
                        <a:lnSpc>
                          <a:spcPts val="1500"/>
                        </a:lnSpc>
                        <a:spcBef>
                          <a:spcPts val="0"/>
                        </a:spcBef>
                        <a:spcAft>
                          <a:spcPts val="600"/>
                        </a:spcAft>
                        <a:buClrTx/>
                        <a:buSzTx/>
                        <a:buFontTx/>
                        <a:buNone/>
                        <a:tabLst/>
                        <a:defRPr/>
                      </a:pPr>
                      <a:r>
                        <a:rPr lang="en-GB" sz="1100" dirty="0">
                          <a:solidFill>
                            <a:schemeClr val="accent1"/>
                          </a:solidFill>
                          <a:effectLst/>
                          <a:latin typeface="+mn-lt"/>
                          <a:ea typeface="MS PGothic" panose="020B0600070205080204" pitchFamily="34" charset="-128"/>
                          <a:cs typeface="Times New Roman" panose="02020603050405020304" pitchFamily="18" charset="0"/>
                        </a:rPr>
                        <a:t>New registration, stock, disposals</a:t>
                      </a:r>
                    </a:p>
                  </a:txBody>
                  <a:tcPr marL="56166" marR="56166" marT="0" marB="0">
                    <a:solidFill>
                      <a:schemeClr val="bg1">
                        <a:lumMod val="95000"/>
                      </a:schemeClr>
                    </a:solidFill>
                  </a:tcPr>
                </a:tc>
                <a:tc>
                  <a:txBody>
                    <a:bodyPr/>
                    <a:lstStyle/>
                    <a:p>
                      <a:pPr marL="0" marR="0" lvl="0" indent="0" algn="just" defTabSz="914400" rtl="0" eaLnBrk="1" fontAlgn="auto" latinLnBrk="0" hangingPunct="1">
                        <a:lnSpc>
                          <a:spcPts val="1500"/>
                        </a:lnSpc>
                        <a:spcBef>
                          <a:spcPts val="0"/>
                        </a:spcBef>
                        <a:spcAft>
                          <a:spcPts val="600"/>
                        </a:spcAft>
                        <a:buClrTx/>
                        <a:buSzTx/>
                        <a:buFontTx/>
                        <a:buNone/>
                        <a:tabLst/>
                        <a:defRPr/>
                      </a:pPr>
                      <a:r>
                        <a:rPr kumimoji="0" lang="en-GB" sz="1100" b="0" i="0" u="none" strike="noStrike" kern="1200" cap="none" spc="0" normalizeH="0" baseline="0" noProof="0">
                          <a:ln>
                            <a:noFill/>
                          </a:ln>
                          <a:solidFill>
                            <a:srgbClr val="003F7D"/>
                          </a:solidFill>
                          <a:effectLst/>
                          <a:uLnTx/>
                          <a:uFillTx/>
                          <a:latin typeface="Source Sans Pro"/>
                          <a:ea typeface="MS PGothic" panose="020B0600070205080204" pitchFamily="34" charset="-128"/>
                          <a:cs typeface="Times New Roman" panose="02020603050405020304" pitchFamily="18" charset="0"/>
                        </a:rPr>
                        <a:t>Transport services</a:t>
                      </a:r>
                      <a:endParaRPr lang="en-GB" sz="1100" dirty="0">
                        <a:solidFill>
                          <a:schemeClr val="accent1"/>
                        </a:solidFill>
                        <a:effectLst/>
                        <a:latin typeface="+mn-lt"/>
                        <a:ea typeface="MS PGothic" panose="020B0600070205080204" pitchFamily="34" charset="-128"/>
                        <a:cs typeface="Times New Roman" panose="02020603050405020304" pitchFamily="18" charset="0"/>
                      </a:endParaRPr>
                    </a:p>
                  </a:txBody>
                  <a:tcPr marL="56166" marR="56166" marT="0" marB="0">
                    <a:solidFill>
                      <a:schemeClr val="bg1">
                        <a:lumMod val="95000"/>
                      </a:schemeClr>
                    </a:solidFill>
                  </a:tcPr>
                </a:tc>
                <a:extLst>
                  <a:ext uri="{0D108BD9-81ED-4DB2-BD59-A6C34878D82A}">
                    <a16:rowId xmlns:a16="http://schemas.microsoft.com/office/drawing/2014/main" val="10002"/>
                  </a:ext>
                </a:extLst>
              </a:tr>
              <a:tr h="70270">
                <a:tc>
                  <a:txBody>
                    <a:bodyPr/>
                    <a:lstStyle/>
                    <a:p>
                      <a:pPr algn="just">
                        <a:lnSpc>
                          <a:spcPts val="1500"/>
                        </a:lnSpc>
                        <a:spcAft>
                          <a:spcPts val="600"/>
                        </a:spcAft>
                      </a:pPr>
                      <a:r>
                        <a:rPr lang="de-DE" sz="1100" dirty="0">
                          <a:effectLst/>
                          <a:latin typeface="+mn-lt"/>
                        </a:rPr>
                        <a:t>3</a:t>
                      </a:r>
                      <a:endParaRPr lang="en-GB" sz="1100" dirty="0">
                        <a:solidFill>
                          <a:srgbClr val="364A64"/>
                        </a:solidFill>
                        <a:effectLst/>
                        <a:latin typeface="+mn-lt"/>
                        <a:ea typeface="MS PGothic" panose="020B0600070205080204" pitchFamily="34" charset="-128"/>
                        <a:cs typeface="Times New Roman" panose="02020603050405020304" pitchFamily="18" charset="0"/>
                      </a:endParaRPr>
                    </a:p>
                  </a:txBody>
                  <a:tcPr marL="56166" marR="56166" marT="0" marB="0"/>
                </a:tc>
                <a:tc>
                  <a:txBody>
                    <a:bodyPr/>
                    <a:lstStyle/>
                    <a:p>
                      <a:pPr algn="just">
                        <a:lnSpc>
                          <a:spcPts val="1500"/>
                        </a:lnSpc>
                        <a:spcAft>
                          <a:spcPts val="600"/>
                        </a:spcAft>
                      </a:pPr>
                      <a:r>
                        <a:rPr lang="de-DE" sz="1100" dirty="0">
                          <a:solidFill>
                            <a:schemeClr val="accent1"/>
                          </a:solidFill>
                          <a:effectLst/>
                          <a:latin typeface="+mn-lt"/>
                        </a:rPr>
                        <a:t>  Diesel</a:t>
                      </a:r>
                      <a:endParaRPr lang="en-GB" sz="1100" dirty="0">
                        <a:solidFill>
                          <a:schemeClr val="accent1"/>
                        </a:solidFill>
                        <a:effectLst/>
                        <a:latin typeface="+mn-lt"/>
                        <a:ea typeface="MS PGothic" panose="020B0600070205080204" pitchFamily="34" charset="-128"/>
                        <a:cs typeface="Times New Roman" panose="02020603050405020304" pitchFamily="18" charset="0"/>
                      </a:endParaRPr>
                    </a:p>
                  </a:txBody>
                  <a:tcPr marL="56166" marR="56166" marT="0" marB="0">
                    <a:solidFill>
                      <a:schemeClr val="bg1">
                        <a:lumMod val="95000"/>
                      </a:schemeClr>
                    </a:solidFill>
                  </a:tcPr>
                </a:tc>
                <a:tc>
                  <a:txBody>
                    <a:bodyPr/>
                    <a:lstStyle/>
                    <a:p>
                      <a:pPr marL="0" marR="0" lvl="0" indent="0" algn="just" defTabSz="914400" rtl="0" eaLnBrk="1" fontAlgn="auto" latinLnBrk="0" hangingPunct="1">
                        <a:lnSpc>
                          <a:spcPts val="1500"/>
                        </a:lnSpc>
                        <a:spcBef>
                          <a:spcPts val="0"/>
                        </a:spcBef>
                        <a:spcAft>
                          <a:spcPts val="600"/>
                        </a:spcAft>
                        <a:buClrTx/>
                        <a:buSzTx/>
                        <a:buFontTx/>
                        <a:buNone/>
                        <a:tabLst/>
                        <a:defRPr/>
                      </a:pPr>
                      <a:r>
                        <a:rPr lang="en-GB" sz="1100" dirty="0">
                          <a:solidFill>
                            <a:schemeClr val="accent1"/>
                          </a:solidFill>
                          <a:effectLst/>
                          <a:latin typeface="+mn-lt"/>
                          <a:ea typeface="MS PGothic" panose="020B0600070205080204" pitchFamily="34" charset="-128"/>
                          <a:cs typeface="Times New Roman" panose="02020603050405020304" pitchFamily="18" charset="0"/>
                        </a:rPr>
                        <a:t>New registration, stock, disposals</a:t>
                      </a:r>
                    </a:p>
                  </a:txBody>
                  <a:tcPr marL="56166" marR="56166" marT="0" marB="0">
                    <a:solidFill>
                      <a:schemeClr val="bg1">
                        <a:lumMod val="95000"/>
                      </a:schemeClr>
                    </a:solidFill>
                  </a:tcPr>
                </a:tc>
                <a:tc>
                  <a:txBody>
                    <a:bodyPr/>
                    <a:lstStyle/>
                    <a:p>
                      <a:pPr marL="0" marR="0" lvl="0" indent="0" algn="just" defTabSz="914400" rtl="0" eaLnBrk="1" fontAlgn="auto" latinLnBrk="0" hangingPunct="1">
                        <a:lnSpc>
                          <a:spcPts val="1500"/>
                        </a:lnSpc>
                        <a:spcBef>
                          <a:spcPts val="0"/>
                        </a:spcBef>
                        <a:spcAft>
                          <a:spcPts val="600"/>
                        </a:spcAft>
                        <a:buClrTx/>
                        <a:buSzTx/>
                        <a:buFontTx/>
                        <a:buNone/>
                        <a:tabLst/>
                        <a:defRPr/>
                      </a:pPr>
                      <a:r>
                        <a:rPr kumimoji="0" lang="en-GB" sz="1100" b="0" i="0" u="none" strike="noStrike" kern="1200" cap="none" spc="0" normalizeH="0" baseline="0" noProof="0">
                          <a:ln>
                            <a:noFill/>
                          </a:ln>
                          <a:solidFill>
                            <a:srgbClr val="003F7D"/>
                          </a:solidFill>
                          <a:effectLst/>
                          <a:uLnTx/>
                          <a:uFillTx/>
                          <a:latin typeface="Source Sans Pro"/>
                          <a:ea typeface="MS PGothic" panose="020B0600070205080204" pitchFamily="34" charset="-128"/>
                          <a:cs typeface="Times New Roman" panose="02020603050405020304" pitchFamily="18" charset="0"/>
                        </a:rPr>
                        <a:t>Transport services</a:t>
                      </a:r>
                      <a:endParaRPr lang="en-GB" sz="1100" dirty="0">
                        <a:solidFill>
                          <a:schemeClr val="accent1"/>
                        </a:solidFill>
                        <a:effectLst/>
                        <a:latin typeface="+mn-lt"/>
                        <a:ea typeface="MS PGothic" panose="020B0600070205080204" pitchFamily="34" charset="-128"/>
                        <a:cs typeface="Times New Roman" panose="02020603050405020304" pitchFamily="18" charset="0"/>
                      </a:endParaRPr>
                    </a:p>
                  </a:txBody>
                  <a:tcPr marL="56166" marR="56166" marT="0" marB="0">
                    <a:solidFill>
                      <a:schemeClr val="bg1">
                        <a:lumMod val="95000"/>
                      </a:schemeClr>
                    </a:solidFill>
                  </a:tcPr>
                </a:tc>
                <a:extLst>
                  <a:ext uri="{0D108BD9-81ED-4DB2-BD59-A6C34878D82A}">
                    <a16:rowId xmlns:a16="http://schemas.microsoft.com/office/drawing/2014/main" val="10003"/>
                  </a:ext>
                </a:extLst>
              </a:tr>
              <a:tr h="70270">
                <a:tc>
                  <a:txBody>
                    <a:bodyPr/>
                    <a:lstStyle/>
                    <a:p>
                      <a:pPr algn="just">
                        <a:lnSpc>
                          <a:spcPts val="1500"/>
                        </a:lnSpc>
                        <a:spcAft>
                          <a:spcPts val="600"/>
                        </a:spcAft>
                      </a:pPr>
                      <a:r>
                        <a:rPr lang="de-DE" sz="1100">
                          <a:effectLst/>
                          <a:latin typeface="+mn-lt"/>
                        </a:rPr>
                        <a:t>4</a:t>
                      </a:r>
                      <a:endParaRPr lang="en-GB" sz="1100">
                        <a:solidFill>
                          <a:srgbClr val="364A64"/>
                        </a:solidFill>
                        <a:effectLst/>
                        <a:latin typeface="+mn-lt"/>
                        <a:ea typeface="MS PGothic" panose="020B0600070205080204" pitchFamily="34" charset="-128"/>
                        <a:cs typeface="Times New Roman" panose="02020603050405020304" pitchFamily="18" charset="0"/>
                      </a:endParaRPr>
                    </a:p>
                  </a:txBody>
                  <a:tcPr marL="56166" marR="56166" marT="0" marB="0"/>
                </a:tc>
                <a:tc>
                  <a:txBody>
                    <a:bodyPr/>
                    <a:lstStyle/>
                    <a:p>
                      <a:pPr algn="just">
                        <a:lnSpc>
                          <a:spcPts val="1500"/>
                        </a:lnSpc>
                        <a:spcAft>
                          <a:spcPts val="600"/>
                        </a:spcAft>
                      </a:pPr>
                      <a:r>
                        <a:rPr lang="de-DE" sz="1100" dirty="0">
                          <a:solidFill>
                            <a:schemeClr val="accent1"/>
                          </a:solidFill>
                          <a:effectLst/>
                          <a:latin typeface="+mn-lt"/>
                        </a:rPr>
                        <a:t>  Electro</a:t>
                      </a:r>
                      <a:endParaRPr lang="en-GB" sz="1100" dirty="0">
                        <a:solidFill>
                          <a:schemeClr val="accent1"/>
                        </a:solidFill>
                        <a:effectLst/>
                        <a:latin typeface="+mn-lt"/>
                        <a:ea typeface="MS PGothic" panose="020B0600070205080204" pitchFamily="34" charset="-128"/>
                        <a:cs typeface="Times New Roman" panose="02020603050405020304" pitchFamily="18" charset="0"/>
                      </a:endParaRPr>
                    </a:p>
                  </a:txBody>
                  <a:tcPr marL="56166" marR="56166" marT="0" marB="0">
                    <a:solidFill>
                      <a:schemeClr val="bg1">
                        <a:lumMod val="95000"/>
                      </a:schemeClr>
                    </a:solidFill>
                  </a:tcPr>
                </a:tc>
                <a:tc>
                  <a:txBody>
                    <a:bodyPr/>
                    <a:lstStyle/>
                    <a:p>
                      <a:pPr marL="0" marR="0" lvl="0" indent="0" algn="just" defTabSz="914400" rtl="0" eaLnBrk="1" fontAlgn="auto" latinLnBrk="0" hangingPunct="1">
                        <a:lnSpc>
                          <a:spcPts val="1500"/>
                        </a:lnSpc>
                        <a:spcBef>
                          <a:spcPts val="0"/>
                        </a:spcBef>
                        <a:spcAft>
                          <a:spcPts val="600"/>
                        </a:spcAft>
                        <a:buClrTx/>
                        <a:buSzTx/>
                        <a:buFontTx/>
                        <a:buNone/>
                        <a:tabLst/>
                        <a:defRPr/>
                      </a:pPr>
                      <a:r>
                        <a:rPr lang="en-GB" sz="1100" dirty="0">
                          <a:solidFill>
                            <a:schemeClr val="accent1"/>
                          </a:solidFill>
                          <a:effectLst/>
                          <a:latin typeface="+mn-lt"/>
                          <a:ea typeface="MS PGothic" panose="020B0600070205080204" pitchFamily="34" charset="-128"/>
                          <a:cs typeface="Times New Roman" panose="02020603050405020304" pitchFamily="18" charset="0"/>
                        </a:rPr>
                        <a:t>New registration, stock, disposals</a:t>
                      </a:r>
                    </a:p>
                  </a:txBody>
                  <a:tcPr marL="56166" marR="56166" marT="0" marB="0">
                    <a:solidFill>
                      <a:schemeClr val="bg1">
                        <a:lumMod val="95000"/>
                      </a:schemeClr>
                    </a:solidFill>
                  </a:tcPr>
                </a:tc>
                <a:tc>
                  <a:txBody>
                    <a:bodyPr/>
                    <a:lstStyle/>
                    <a:p>
                      <a:pPr marL="0" marR="0" lvl="0" indent="0" algn="just" defTabSz="914400" rtl="0" eaLnBrk="1" fontAlgn="auto" latinLnBrk="0" hangingPunct="1">
                        <a:lnSpc>
                          <a:spcPts val="1500"/>
                        </a:lnSpc>
                        <a:spcBef>
                          <a:spcPts val="0"/>
                        </a:spcBef>
                        <a:spcAft>
                          <a:spcPts val="600"/>
                        </a:spcAft>
                        <a:buClrTx/>
                        <a:buSzTx/>
                        <a:buFontTx/>
                        <a:buNone/>
                        <a:tabLst/>
                        <a:defRPr/>
                      </a:pPr>
                      <a:r>
                        <a:rPr kumimoji="0" lang="en-GB" sz="1100" b="0" i="0" u="none" strike="noStrike" kern="1200" cap="none" spc="0" normalizeH="0" baseline="0" noProof="0">
                          <a:ln>
                            <a:noFill/>
                          </a:ln>
                          <a:solidFill>
                            <a:srgbClr val="003F7D"/>
                          </a:solidFill>
                          <a:effectLst/>
                          <a:uLnTx/>
                          <a:uFillTx/>
                          <a:latin typeface="Source Sans Pro"/>
                          <a:ea typeface="MS PGothic" panose="020B0600070205080204" pitchFamily="34" charset="-128"/>
                          <a:cs typeface="Times New Roman" panose="02020603050405020304" pitchFamily="18" charset="0"/>
                        </a:rPr>
                        <a:t>Transport services</a:t>
                      </a:r>
                      <a:endParaRPr lang="en-GB" sz="1100" dirty="0">
                        <a:solidFill>
                          <a:schemeClr val="accent1"/>
                        </a:solidFill>
                        <a:effectLst/>
                        <a:latin typeface="+mn-lt"/>
                        <a:ea typeface="MS PGothic" panose="020B0600070205080204" pitchFamily="34" charset="-128"/>
                        <a:cs typeface="Times New Roman" panose="02020603050405020304" pitchFamily="18" charset="0"/>
                      </a:endParaRPr>
                    </a:p>
                  </a:txBody>
                  <a:tcPr marL="56166" marR="56166" marT="0" marB="0">
                    <a:solidFill>
                      <a:schemeClr val="bg1">
                        <a:lumMod val="95000"/>
                      </a:schemeClr>
                    </a:solidFill>
                  </a:tcPr>
                </a:tc>
                <a:extLst>
                  <a:ext uri="{0D108BD9-81ED-4DB2-BD59-A6C34878D82A}">
                    <a16:rowId xmlns:a16="http://schemas.microsoft.com/office/drawing/2014/main" val="10004"/>
                  </a:ext>
                </a:extLst>
              </a:tr>
              <a:tr h="70270">
                <a:tc>
                  <a:txBody>
                    <a:bodyPr/>
                    <a:lstStyle/>
                    <a:p>
                      <a:pPr algn="just">
                        <a:lnSpc>
                          <a:spcPts val="1500"/>
                        </a:lnSpc>
                        <a:spcAft>
                          <a:spcPts val="600"/>
                        </a:spcAft>
                      </a:pPr>
                      <a:r>
                        <a:rPr lang="de-DE" sz="1100" dirty="0">
                          <a:effectLst/>
                          <a:latin typeface="+mn-lt"/>
                        </a:rPr>
                        <a:t>5</a:t>
                      </a:r>
                      <a:endParaRPr lang="en-GB" sz="1100" dirty="0">
                        <a:solidFill>
                          <a:srgbClr val="364A64"/>
                        </a:solidFill>
                        <a:effectLst/>
                        <a:latin typeface="+mn-lt"/>
                        <a:ea typeface="MS PGothic" panose="020B0600070205080204" pitchFamily="34" charset="-128"/>
                        <a:cs typeface="Times New Roman" panose="02020603050405020304" pitchFamily="18" charset="0"/>
                      </a:endParaRPr>
                    </a:p>
                  </a:txBody>
                  <a:tcPr marL="56166" marR="56166" marT="0" marB="0"/>
                </a:tc>
                <a:tc>
                  <a:txBody>
                    <a:bodyPr/>
                    <a:lstStyle/>
                    <a:p>
                      <a:pPr algn="just">
                        <a:lnSpc>
                          <a:spcPts val="1500"/>
                        </a:lnSpc>
                        <a:spcAft>
                          <a:spcPts val="600"/>
                        </a:spcAft>
                      </a:pPr>
                      <a:r>
                        <a:rPr lang="de-DE" sz="1100" dirty="0">
                          <a:solidFill>
                            <a:schemeClr val="accent1"/>
                          </a:solidFill>
                          <a:effectLst/>
                          <a:latin typeface="+mn-lt"/>
                        </a:rPr>
                        <a:t>  Hybrid</a:t>
                      </a:r>
                      <a:endParaRPr lang="en-GB" sz="1100" dirty="0">
                        <a:solidFill>
                          <a:schemeClr val="accent1"/>
                        </a:solidFill>
                        <a:effectLst/>
                        <a:latin typeface="+mn-lt"/>
                        <a:ea typeface="MS PGothic" panose="020B0600070205080204" pitchFamily="34" charset="-128"/>
                        <a:cs typeface="Times New Roman" panose="02020603050405020304" pitchFamily="18" charset="0"/>
                      </a:endParaRPr>
                    </a:p>
                  </a:txBody>
                  <a:tcPr marL="56166" marR="56166" marT="0" marB="0">
                    <a:solidFill>
                      <a:schemeClr val="bg1">
                        <a:lumMod val="95000"/>
                      </a:schemeClr>
                    </a:solidFill>
                  </a:tcPr>
                </a:tc>
                <a:tc>
                  <a:txBody>
                    <a:bodyPr/>
                    <a:lstStyle/>
                    <a:p>
                      <a:pPr marL="0" marR="0" lvl="0" indent="0" algn="just" defTabSz="914400" rtl="0" eaLnBrk="1" fontAlgn="auto" latinLnBrk="0" hangingPunct="1">
                        <a:lnSpc>
                          <a:spcPts val="1500"/>
                        </a:lnSpc>
                        <a:spcBef>
                          <a:spcPts val="0"/>
                        </a:spcBef>
                        <a:spcAft>
                          <a:spcPts val="600"/>
                        </a:spcAft>
                        <a:buClrTx/>
                        <a:buSzTx/>
                        <a:buFontTx/>
                        <a:buNone/>
                        <a:tabLst/>
                        <a:defRPr/>
                      </a:pPr>
                      <a:r>
                        <a:rPr lang="en-GB" sz="1100" dirty="0">
                          <a:solidFill>
                            <a:schemeClr val="accent1"/>
                          </a:solidFill>
                          <a:effectLst/>
                          <a:latin typeface="+mn-lt"/>
                          <a:ea typeface="MS PGothic" panose="020B0600070205080204" pitchFamily="34" charset="-128"/>
                          <a:cs typeface="Times New Roman" panose="02020603050405020304" pitchFamily="18" charset="0"/>
                        </a:rPr>
                        <a:t>New registration, stock, disposals</a:t>
                      </a:r>
                    </a:p>
                  </a:txBody>
                  <a:tcPr marL="56166" marR="56166" marT="0" marB="0">
                    <a:solidFill>
                      <a:schemeClr val="bg1">
                        <a:lumMod val="95000"/>
                      </a:schemeClr>
                    </a:solidFill>
                  </a:tcPr>
                </a:tc>
                <a:tc>
                  <a:txBody>
                    <a:bodyPr/>
                    <a:lstStyle/>
                    <a:p>
                      <a:pPr marL="0" marR="0" lvl="0" indent="0" algn="just" defTabSz="914400" rtl="0" eaLnBrk="1" fontAlgn="auto" latinLnBrk="0" hangingPunct="1">
                        <a:lnSpc>
                          <a:spcPts val="1500"/>
                        </a:lnSpc>
                        <a:spcBef>
                          <a:spcPts val="0"/>
                        </a:spcBef>
                        <a:spcAft>
                          <a:spcPts val="600"/>
                        </a:spcAft>
                        <a:buClrTx/>
                        <a:buSzTx/>
                        <a:buFontTx/>
                        <a:buNone/>
                        <a:tabLst/>
                        <a:defRPr/>
                      </a:pPr>
                      <a:r>
                        <a:rPr kumimoji="0" lang="en-GB" sz="1100" b="0" i="0" u="none" strike="noStrike" kern="1200" cap="none" spc="0" normalizeH="0" baseline="0" noProof="0">
                          <a:ln>
                            <a:noFill/>
                          </a:ln>
                          <a:solidFill>
                            <a:srgbClr val="003F7D"/>
                          </a:solidFill>
                          <a:effectLst/>
                          <a:uLnTx/>
                          <a:uFillTx/>
                          <a:latin typeface="Source Sans Pro"/>
                          <a:ea typeface="MS PGothic" panose="020B0600070205080204" pitchFamily="34" charset="-128"/>
                          <a:cs typeface="Times New Roman" panose="02020603050405020304" pitchFamily="18" charset="0"/>
                        </a:rPr>
                        <a:t>Transport services</a:t>
                      </a:r>
                      <a:endParaRPr lang="en-GB" sz="1100" dirty="0">
                        <a:solidFill>
                          <a:schemeClr val="accent1"/>
                        </a:solidFill>
                        <a:effectLst/>
                        <a:latin typeface="+mn-lt"/>
                        <a:ea typeface="MS PGothic" panose="020B0600070205080204" pitchFamily="34" charset="-128"/>
                        <a:cs typeface="Times New Roman" panose="02020603050405020304" pitchFamily="18" charset="0"/>
                      </a:endParaRPr>
                    </a:p>
                  </a:txBody>
                  <a:tcPr marL="56166" marR="56166" marT="0" marB="0">
                    <a:solidFill>
                      <a:schemeClr val="bg1">
                        <a:lumMod val="95000"/>
                      </a:schemeClr>
                    </a:solidFill>
                  </a:tcPr>
                </a:tc>
                <a:extLst>
                  <a:ext uri="{0D108BD9-81ED-4DB2-BD59-A6C34878D82A}">
                    <a16:rowId xmlns:a16="http://schemas.microsoft.com/office/drawing/2014/main" val="10005"/>
                  </a:ext>
                </a:extLst>
              </a:tr>
              <a:tr h="70270">
                <a:tc>
                  <a:txBody>
                    <a:bodyPr/>
                    <a:lstStyle/>
                    <a:p>
                      <a:pPr algn="just">
                        <a:lnSpc>
                          <a:spcPts val="1500"/>
                        </a:lnSpc>
                        <a:spcAft>
                          <a:spcPts val="600"/>
                        </a:spcAft>
                      </a:pPr>
                      <a:r>
                        <a:rPr lang="de-DE" sz="1100">
                          <a:effectLst/>
                          <a:latin typeface="+mn-lt"/>
                        </a:rPr>
                        <a:t>6</a:t>
                      </a:r>
                      <a:endParaRPr lang="en-GB" sz="1100">
                        <a:solidFill>
                          <a:srgbClr val="364A64"/>
                        </a:solidFill>
                        <a:effectLst/>
                        <a:latin typeface="+mn-lt"/>
                        <a:ea typeface="MS PGothic" panose="020B0600070205080204" pitchFamily="34" charset="-128"/>
                        <a:cs typeface="Times New Roman" panose="02020603050405020304" pitchFamily="18" charset="0"/>
                      </a:endParaRPr>
                    </a:p>
                  </a:txBody>
                  <a:tcPr marL="56166" marR="56166" marT="0" marB="0"/>
                </a:tc>
                <a:tc>
                  <a:txBody>
                    <a:bodyPr/>
                    <a:lstStyle/>
                    <a:p>
                      <a:pPr algn="l">
                        <a:lnSpc>
                          <a:spcPts val="1500"/>
                        </a:lnSpc>
                        <a:spcAft>
                          <a:spcPts val="600"/>
                        </a:spcAft>
                      </a:pPr>
                      <a:r>
                        <a:rPr lang="de-DE" sz="1100" dirty="0">
                          <a:solidFill>
                            <a:schemeClr val="accent1"/>
                          </a:solidFill>
                          <a:effectLst/>
                          <a:latin typeface="+mn-lt"/>
                        </a:rPr>
                        <a:t>    </a:t>
                      </a:r>
                      <a:r>
                        <a:rPr lang="de-DE" sz="1100" dirty="0" err="1">
                          <a:solidFill>
                            <a:schemeClr val="accent1"/>
                          </a:solidFill>
                          <a:effectLst/>
                          <a:latin typeface="+mn-lt"/>
                        </a:rPr>
                        <a:t>of</a:t>
                      </a:r>
                      <a:r>
                        <a:rPr lang="de-DE" sz="1100" dirty="0">
                          <a:solidFill>
                            <a:schemeClr val="accent1"/>
                          </a:solidFill>
                          <a:effectLst/>
                          <a:latin typeface="+mn-lt"/>
                        </a:rPr>
                        <a:t> </a:t>
                      </a:r>
                      <a:r>
                        <a:rPr lang="de-DE" sz="1100" dirty="0" err="1">
                          <a:solidFill>
                            <a:schemeClr val="accent1"/>
                          </a:solidFill>
                          <a:effectLst/>
                          <a:latin typeface="+mn-lt"/>
                        </a:rPr>
                        <a:t>which</a:t>
                      </a:r>
                      <a:r>
                        <a:rPr lang="de-DE" sz="1100" dirty="0">
                          <a:solidFill>
                            <a:schemeClr val="accent1"/>
                          </a:solidFill>
                          <a:effectLst/>
                          <a:latin typeface="+mn-lt"/>
                        </a:rPr>
                        <a:t> </a:t>
                      </a:r>
                      <a:r>
                        <a:rPr lang="de-DE" sz="1100" dirty="0" err="1">
                          <a:solidFill>
                            <a:schemeClr val="accent1"/>
                          </a:solidFill>
                          <a:effectLst/>
                          <a:latin typeface="+mn-lt"/>
                        </a:rPr>
                        <a:t>plug-in</a:t>
                      </a:r>
                      <a:r>
                        <a:rPr lang="de-DE" sz="1100" dirty="0">
                          <a:solidFill>
                            <a:schemeClr val="accent1"/>
                          </a:solidFill>
                          <a:effectLst/>
                          <a:latin typeface="+mn-lt"/>
                        </a:rPr>
                        <a:t>-hybrid</a:t>
                      </a:r>
                      <a:endParaRPr lang="en-GB" sz="1100" dirty="0">
                        <a:solidFill>
                          <a:schemeClr val="accent1"/>
                        </a:solidFill>
                        <a:effectLst/>
                        <a:latin typeface="+mn-lt"/>
                        <a:ea typeface="MS PGothic" panose="020B0600070205080204" pitchFamily="34" charset="-128"/>
                        <a:cs typeface="Times New Roman" panose="02020603050405020304" pitchFamily="18" charset="0"/>
                      </a:endParaRPr>
                    </a:p>
                  </a:txBody>
                  <a:tcPr marL="56166" marR="56166" marT="0" marB="0">
                    <a:solidFill>
                      <a:schemeClr val="bg1">
                        <a:lumMod val="95000"/>
                      </a:schemeClr>
                    </a:solidFill>
                  </a:tcPr>
                </a:tc>
                <a:tc>
                  <a:txBody>
                    <a:bodyPr/>
                    <a:lstStyle/>
                    <a:p>
                      <a:pPr marL="0" marR="0" lvl="0" indent="0" algn="l" defTabSz="914400" rtl="0" eaLnBrk="1" fontAlgn="auto" latinLnBrk="0" hangingPunct="1">
                        <a:lnSpc>
                          <a:spcPts val="1500"/>
                        </a:lnSpc>
                        <a:spcBef>
                          <a:spcPts val="0"/>
                        </a:spcBef>
                        <a:spcAft>
                          <a:spcPts val="600"/>
                        </a:spcAft>
                        <a:buClrTx/>
                        <a:buSzTx/>
                        <a:buFontTx/>
                        <a:buNone/>
                        <a:tabLst/>
                        <a:defRPr/>
                      </a:pPr>
                      <a:r>
                        <a:rPr lang="en-GB" sz="1100" dirty="0">
                          <a:solidFill>
                            <a:schemeClr val="accent1"/>
                          </a:solidFill>
                          <a:effectLst/>
                          <a:latin typeface="+mn-lt"/>
                          <a:ea typeface="MS PGothic" panose="020B0600070205080204" pitchFamily="34" charset="-128"/>
                          <a:cs typeface="Times New Roman" panose="02020603050405020304" pitchFamily="18" charset="0"/>
                        </a:rPr>
                        <a:t>New registration, stock, disposals</a:t>
                      </a:r>
                    </a:p>
                  </a:txBody>
                  <a:tcPr marL="56166" marR="56166" marT="0" marB="0">
                    <a:solidFill>
                      <a:schemeClr val="bg1">
                        <a:lumMod val="95000"/>
                      </a:schemeClr>
                    </a:solidFill>
                  </a:tcPr>
                </a:tc>
                <a:tc>
                  <a:txBody>
                    <a:bodyPr/>
                    <a:lstStyle/>
                    <a:p>
                      <a:pPr marL="0" marR="0" lvl="0" indent="0" algn="l" defTabSz="914400" rtl="0" eaLnBrk="1" fontAlgn="auto" latinLnBrk="0" hangingPunct="1">
                        <a:lnSpc>
                          <a:spcPts val="1500"/>
                        </a:lnSpc>
                        <a:spcBef>
                          <a:spcPts val="0"/>
                        </a:spcBef>
                        <a:spcAft>
                          <a:spcPts val="600"/>
                        </a:spcAft>
                        <a:buClrTx/>
                        <a:buSzTx/>
                        <a:buFontTx/>
                        <a:buNone/>
                        <a:tabLst/>
                        <a:defRPr/>
                      </a:pPr>
                      <a:r>
                        <a:rPr kumimoji="0" lang="en-GB" sz="1100" b="0" i="0" u="none" strike="noStrike" kern="1200" cap="none" spc="0" normalizeH="0" baseline="0" noProof="0">
                          <a:ln>
                            <a:noFill/>
                          </a:ln>
                          <a:solidFill>
                            <a:srgbClr val="003F7D"/>
                          </a:solidFill>
                          <a:effectLst/>
                          <a:uLnTx/>
                          <a:uFillTx/>
                          <a:latin typeface="Source Sans Pro"/>
                          <a:ea typeface="MS PGothic" panose="020B0600070205080204" pitchFamily="34" charset="-128"/>
                          <a:cs typeface="Times New Roman" panose="02020603050405020304" pitchFamily="18" charset="0"/>
                        </a:rPr>
                        <a:t>Transport services</a:t>
                      </a:r>
                      <a:endParaRPr lang="en-GB" sz="1100" dirty="0">
                        <a:solidFill>
                          <a:schemeClr val="accent1"/>
                        </a:solidFill>
                        <a:effectLst/>
                        <a:latin typeface="+mn-lt"/>
                        <a:ea typeface="MS PGothic" panose="020B0600070205080204" pitchFamily="34" charset="-128"/>
                        <a:cs typeface="Times New Roman" panose="02020603050405020304" pitchFamily="18" charset="0"/>
                      </a:endParaRPr>
                    </a:p>
                  </a:txBody>
                  <a:tcPr marL="56166" marR="56166" marT="0" marB="0">
                    <a:solidFill>
                      <a:schemeClr val="bg1">
                        <a:lumMod val="95000"/>
                      </a:schemeClr>
                    </a:solidFill>
                  </a:tcPr>
                </a:tc>
                <a:extLst>
                  <a:ext uri="{0D108BD9-81ED-4DB2-BD59-A6C34878D82A}">
                    <a16:rowId xmlns:a16="http://schemas.microsoft.com/office/drawing/2014/main" val="10006"/>
                  </a:ext>
                </a:extLst>
              </a:tr>
              <a:tr h="70270">
                <a:tc>
                  <a:txBody>
                    <a:bodyPr/>
                    <a:lstStyle/>
                    <a:p>
                      <a:pPr algn="just">
                        <a:lnSpc>
                          <a:spcPts val="1500"/>
                        </a:lnSpc>
                        <a:spcAft>
                          <a:spcPts val="600"/>
                        </a:spcAft>
                      </a:pPr>
                      <a:r>
                        <a:rPr lang="de-DE" sz="1100">
                          <a:effectLst/>
                          <a:latin typeface="+mn-lt"/>
                        </a:rPr>
                        <a:t>7</a:t>
                      </a:r>
                      <a:endParaRPr lang="en-GB" sz="1100">
                        <a:solidFill>
                          <a:srgbClr val="364A64"/>
                        </a:solidFill>
                        <a:effectLst/>
                        <a:latin typeface="+mn-lt"/>
                        <a:ea typeface="MS PGothic" panose="020B0600070205080204" pitchFamily="34" charset="-128"/>
                        <a:cs typeface="Times New Roman" panose="02020603050405020304" pitchFamily="18" charset="0"/>
                      </a:endParaRPr>
                    </a:p>
                  </a:txBody>
                  <a:tcPr marL="56166" marR="56166" marT="0" marB="0"/>
                </a:tc>
                <a:tc>
                  <a:txBody>
                    <a:bodyPr/>
                    <a:lstStyle/>
                    <a:p>
                      <a:pPr algn="just">
                        <a:lnSpc>
                          <a:spcPts val="1500"/>
                        </a:lnSpc>
                        <a:spcAft>
                          <a:spcPts val="600"/>
                        </a:spcAft>
                      </a:pPr>
                      <a:r>
                        <a:rPr lang="de-DE" sz="1100" dirty="0">
                          <a:solidFill>
                            <a:schemeClr val="accent1"/>
                          </a:solidFill>
                          <a:effectLst/>
                          <a:latin typeface="+mn-lt"/>
                        </a:rPr>
                        <a:t>  </a:t>
                      </a:r>
                      <a:r>
                        <a:rPr lang="de-DE" sz="1100" dirty="0" err="1">
                          <a:solidFill>
                            <a:schemeClr val="accent1"/>
                          </a:solidFill>
                          <a:effectLst/>
                          <a:latin typeface="+mn-lt"/>
                        </a:rPr>
                        <a:t>Others</a:t>
                      </a:r>
                      <a:endParaRPr lang="en-GB" sz="1100" dirty="0">
                        <a:solidFill>
                          <a:schemeClr val="accent1"/>
                        </a:solidFill>
                        <a:effectLst/>
                        <a:latin typeface="+mn-lt"/>
                        <a:ea typeface="MS PGothic" panose="020B0600070205080204" pitchFamily="34" charset="-128"/>
                        <a:cs typeface="Times New Roman" panose="02020603050405020304" pitchFamily="18" charset="0"/>
                      </a:endParaRPr>
                    </a:p>
                  </a:txBody>
                  <a:tcPr marL="56166" marR="56166" marT="0" marB="0">
                    <a:solidFill>
                      <a:schemeClr val="bg1">
                        <a:lumMod val="95000"/>
                      </a:schemeClr>
                    </a:solidFill>
                  </a:tcPr>
                </a:tc>
                <a:tc>
                  <a:txBody>
                    <a:bodyPr/>
                    <a:lstStyle/>
                    <a:p>
                      <a:pPr marL="0" marR="0" lvl="0" indent="0" algn="just" defTabSz="914400" rtl="0" eaLnBrk="1" fontAlgn="auto" latinLnBrk="0" hangingPunct="1">
                        <a:lnSpc>
                          <a:spcPts val="1500"/>
                        </a:lnSpc>
                        <a:spcBef>
                          <a:spcPts val="0"/>
                        </a:spcBef>
                        <a:spcAft>
                          <a:spcPts val="600"/>
                        </a:spcAft>
                        <a:buClrTx/>
                        <a:buSzTx/>
                        <a:buFontTx/>
                        <a:buNone/>
                        <a:tabLst/>
                        <a:defRPr/>
                      </a:pPr>
                      <a:r>
                        <a:rPr lang="en-GB" sz="1100" dirty="0">
                          <a:solidFill>
                            <a:schemeClr val="accent1"/>
                          </a:solidFill>
                          <a:effectLst/>
                          <a:latin typeface="+mn-lt"/>
                          <a:ea typeface="MS PGothic" panose="020B0600070205080204" pitchFamily="34" charset="-128"/>
                          <a:cs typeface="Times New Roman" panose="02020603050405020304" pitchFamily="18" charset="0"/>
                        </a:rPr>
                        <a:t>New registration, stock, disposals</a:t>
                      </a:r>
                    </a:p>
                  </a:txBody>
                  <a:tcPr marL="56166" marR="56166" marT="0" marB="0">
                    <a:solidFill>
                      <a:schemeClr val="bg1">
                        <a:lumMod val="95000"/>
                      </a:schemeClr>
                    </a:solidFill>
                  </a:tcPr>
                </a:tc>
                <a:tc>
                  <a:txBody>
                    <a:bodyPr/>
                    <a:lstStyle/>
                    <a:p>
                      <a:pPr marL="0" marR="0" lvl="0" indent="0" algn="just" defTabSz="914400" rtl="0" eaLnBrk="1" fontAlgn="auto" latinLnBrk="0" hangingPunct="1">
                        <a:lnSpc>
                          <a:spcPts val="1500"/>
                        </a:lnSpc>
                        <a:spcBef>
                          <a:spcPts val="0"/>
                        </a:spcBef>
                        <a:spcAft>
                          <a:spcPts val="600"/>
                        </a:spcAft>
                        <a:buClrTx/>
                        <a:buSzTx/>
                        <a:buFontTx/>
                        <a:buNone/>
                        <a:tabLst/>
                        <a:defRPr/>
                      </a:pPr>
                      <a:r>
                        <a:rPr kumimoji="0" lang="en-GB" sz="1100" b="0" i="0" u="none" strike="noStrike" kern="1200" cap="none" spc="0" normalizeH="0" baseline="0" noProof="0">
                          <a:ln>
                            <a:noFill/>
                          </a:ln>
                          <a:solidFill>
                            <a:srgbClr val="003F7D"/>
                          </a:solidFill>
                          <a:effectLst/>
                          <a:uLnTx/>
                          <a:uFillTx/>
                          <a:latin typeface="Source Sans Pro"/>
                          <a:ea typeface="MS PGothic" panose="020B0600070205080204" pitchFamily="34" charset="-128"/>
                          <a:cs typeface="Times New Roman" panose="02020603050405020304" pitchFamily="18" charset="0"/>
                        </a:rPr>
                        <a:t>Transport services</a:t>
                      </a:r>
                      <a:endParaRPr lang="en-GB" sz="1100" dirty="0">
                        <a:solidFill>
                          <a:schemeClr val="accent1"/>
                        </a:solidFill>
                        <a:effectLst/>
                        <a:latin typeface="+mn-lt"/>
                        <a:ea typeface="MS PGothic" panose="020B0600070205080204" pitchFamily="34" charset="-128"/>
                        <a:cs typeface="Times New Roman" panose="02020603050405020304" pitchFamily="18" charset="0"/>
                      </a:endParaRPr>
                    </a:p>
                  </a:txBody>
                  <a:tcPr marL="56166" marR="56166" marT="0" marB="0">
                    <a:solidFill>
                      <a:schemeClr val="bg1">
                        <a:lumMod val="95000"/>
                      </a:schemeClr>
                    </a:solidFill>
                  </a:tcPr>
                </a:tc>
                <a:extLst>
                  <a:ext uri="{0D108BD9-81ED-4DB2-BD59-A6C34878D82A}">
                    <a16:rowId xmlns:a16="http://schemas.microsoft.com/office/drawing/2014/main" val="10007"/>
                  </a:ext>
                </a:extLst>
              </a:tr>
              <a:tr h="70270">
                <a:tc>
                  <a:txBody>
                    <a:bodyPr/>
                    <a:lstStyle/>
                    <a:p>
                      <a:pPr algn="just">
                        <a:lnSpc>
                          <a:spcPts val="1500"/>
                        </a:lnSpc>
                        <a:spcAft>
                          <a:spcPts val="600"/>
                        </a:spcAft>
                      </a:pPr>
                      <a:endParaRPr lang="en-GB" sz="1100" dirty="0">
                        <a:solidFill>
                          <a:srgbClr val="364A64"/>
                        </a:solidFill>
                        <a:effectLst/>
                        <a:latin typeface="+mn-lt"/>
                        <a:ea typeface="MS PGothic" panose="020B0600070205080204" pitchFamily="34" charset="-128"/>
                        <a:cs typeface="Times New Roman" panose="02020603050405020304" pitchFamily="18" charset="0"/>
                      </a:endParaRPr>
                    </a:p>
                  </a:txBody>
                  <a:tcPr marL="56166" marR="56166" marT="0" marB="0"/>
                </a:tc>
                <a:tc>
                  <a:txBody>
                    <a:bodyPr/>
                    <a:lstStyle/>
                    <a:p>
                      <a:pPr algn="just">
                        <a:lnSpc>
                          <a:spcPts val="1500"/>
                        </a:lnSpc>
                        <a:spcAft>
                          <a:spcPts val="600"/>
                        </a:spcAft>
                      </a:pPr>
                      <a:endParaRPr lang="en-GB" sz="1100" dirty="0">
                        <a:solidFill>
                          <a:srgbClr val="FF0000"/>
                        </a:solidFill>
                        <a:effectLst/>
                        <a:latin typeface="+mn-lt"/>
                        <a:ea typeface="MS PGothic" panose="020B0600070205080204" pitchFamily="34" charset="-128"/>
                        <a:cs typeface="Times New Roman" panose="02020603050405020304" pitchFamily="18" charset="0"/>
                      </a:endParaRPr>
                    </a:p>
                  </a:txBody>
                  <a:tcPr marL="56166" marR="56166" marT="0" marB="0">
                    <a:solidFill>
                      <a:schemeClr val="bg1">
                        <a:lumMod val="95000"/>
                      </a:schemeClr>
                    </a:solidFill>
                  </a:tcPr>
                </a:tc>
                <a:tc>
                  <a:txBody>
                    <a:bodyPr/>
                    <a:lstStyle/>
                    <a:p>
                      <a:pPr algn="just">
                        <a:lnSpc>
                          <a:spcPts val="1500"/>
                        </a:lnSpc>
                        <a:spcAft>
                          <a:spcPts val="600"/>
                        </a:spcAft>
                      </a:pPr>
                      <a:endParaRPr lang="en-GB" sz="1100" dirty="0">
                        <a:solidFill>
                          <a:srgbClr val="FF0000"/>
                        </a:solidFill>
                        <a:effectLst/>
                        <a:latin typeface="+mn-lt"/>
                        <a:ea typeface="MS PGothic" panose="020B0600070205080204" pitchFamily="34" charset="-128"/>
                        <a:cs typeface="Times New Roman" panose="02020603050405020304" pitchFamily="18" charset="0"/>
                      </a:endParaRPr>
                    </a:p>
                  </a:txBody>
                  <a:tcPr marL="56166" marR="56166" marT="0" marB="0">
                    <a:solidFill>
                      <a:schemeClr val="bg1">
                        <a:lumMod val="95000"/>
                      </a:schemeClr>
                    </a:solidFill>
                  </a:tcPr>
                </a:tc>
                <a:tc>
                  <a:txBody>
                    <a:bodyPr/>
                    <a:lstStyle/>
                    <a:p>
                      <a:pPr algn="just">
                        <a:lnSpc>
                          <a:spcPts val="1500"/>
                        </a:lnSpc>
                        <a:spcAft>
                          <a:spcPts val="600"/>
                        </a:spcAft>
                      </a:pPr>
                      <a:r>
                        <a:rPr kumimoji="0" lang="en-GB" sz="1100" b="0" i="0" u="none" strike="noStrike" kern="1200" cap="none" spc="0" normalizeH="0" baseline="0" noProof="0">
                          <a:ln>
                            <a:noFill/>
                          </a:ln>
                          <a:solidFill>
                            <a:srgbClr val="003F7D"/>
                          </a:solidFill>
                          <a:effectLst/>
                          <a:uLnTx/>
                          <a:uFillTx/>
                          <a:latin typeface="Source Sans Pro"/>
                          <a:ea typeface="MS PGothic" panose="020B0600070205080204" pitchFamily="34" charset="-128"/>
                          <a:cs typeface="Times New Roman" panose="02020603050405020304" pitchFamily="18" charset="0"/>
                        </a:rPr>
                        <a:t>Transport services</a:t>
                      </a:r>
                      <a:endParaRPr lang="en-GB" sz="1100" dirty="0">
                        <a:solidFill>
                          <a:srgbClr val="FF0000"/>
                        </a:solidFill>
                        <a:effectLst/>
                        <a:latin typeface="+mn-lt"/>
                        <a:ea typeface="MS PGothic" panose="020B0600070205080204" pitchFamily="34" charset="-128"/>
                        <a:cs typeface="Times New Roman" panose="02020603050405020304" pitchFamily="18" charset="0"/>
                      </a:endParaRPr>
                    </a:p>
                  </a:txBody>
                  <a:tcPr marL="56166" marR="56166" marT="0" marB="0">
                    <a:solidFill>
                      <a:schemeClr val="bg1">
                        <a:lumMod val="95000"/>
                      </a:schemeClr>
                    </a:solidFill>
                  </a:tcPr>
                </a:tc>
                <a:extLst>
                  <a:ext uri="{0D108BD9-81ED-4DB2-BD59-A6C34878D82A}">
                    <a16:rowId xmlns:a16="http://schemas.microsoft.com/office/drawing/2014/main" val="3977065477"/>
                  </a:ext>
                </a:extLst>
              </a:tr>
              <a:tr h="70270">
                <a:tc>
                  <a:txBody>
                    <a:bodyPr/>
                    <a:lstStyle/>
                    <a:p>
                      <a:pPr algn="just">
                        <a:lnSpc>
                          <a:spcPts val="1500"/>
                        </a:lnSpc>
                        <a:spcAft>
                          <a:spcPts val="600"/>
                        </a:spcAft>
                      </a:pPr>
                      <a:r>
                        <a:rPr lang="it-IT" sz="1100" dirty="0">
                          <a:effectLst/>
                          <a:latin typeface="+mn-lt"/>
                        </a:rPr>
                        <a:t> 8</a:t>
                      </a:r>
                      <a:endParaRPr lang="en-GB" sz="1100" dirty="0">
                        <a:solidFill>
                          <a:srgbClr val="364A64"/>
                        </a:solidFill>
                        <a:effectLst/>
                        <a:latin typeface="+mn-lt"/>
                        <a:ea typeface="MS PGothic" panose="020B0600070205080204" pitchFamily="34" charset="-128"/>
                        <a:cs typeface="Times New Roman" panose="02020603050405020304" pitchFamily="18" charset="0"/>
                      </a:endParaRPr>
                    </a:p>
                  </a:txBody>
                  <a:tcPr marL="56166" marR="56166" marT="0" marB="0"/>
                </a:tc>
                <a:tc>
                  <a:txBody>
                    <a:bodyPr/>
                    <a:lstStyle/>
                    <a:p>
                      <a:pPr algn="just">
                        <a:lnSpc>
                          <a:spcPts val="1500"/>
                        </a:lnSpc>
                        <a:spcAft>
                          <a:spcPts val="600"/>
                        </a:spcAft>
                      </a:pPr>
                      <a:r>
                        <a:rPr lang="it-IT" sz="1100" dirty="0">
                          <a:solidFill>
                            <a:schemeClr val="accent6">
                              <a:lumMod val="50000"/>
                            </a:schemeClr>
                          </a:solidFill>
                          <a:effectLst/>
                          <a:latin typeface="+mn-lt"/>
                        </a:rPr>
                        <a:t> </a:t>
                      </a:r>
                      <a:r>
                        <a:rPr lang="it-IT" sz="1100" dirty="0" err="1">
                          <a:solidFill>
                            <a:schemeClr val="accent6">
                              <a:lumMod val="50000"/>
                            </a:schemeClr>
                          </a:solidFill>
                          <a:effectLst/>
                          <a:latin typeface="+mn-lt"/>
                        </a:rPr>
                        <a:t>Motorcycles</a:t>
                      </a:r>
                      <a:endParaRPr lang="en-GB" sz="1100" dirty="0">
                        <a:solidFill>
                          <a:schemeClr val="accent6">
                            <a:lumMod val="50000"/>
                          </a:schemeClr>
                        </a:solidFill>
                        <a:effectLst/>
                        <a:latin typeface="+mn-lt"/>
                        <a:ea typeface="MS PGothic" panose="020B0600070205080204" pitchFamily="34" charset="-128"/>
                        <a:cs typeface="Times New Roman" panose="02020603050405020304" pitchFamily="18" charset="0"/>
                      </a:endParaRPr>
                    </a:p>
                  </a:txBody>
                  <a:tcPr marL="56166" marR="56166" marT="0" marB="0">
                    <a:solidFill>
                      <a:schemeClr val="bg1">
                        <a:lumMod val="95000"/>
                      </a:schemeClr>
                    </a:solidFill>
                  </a:tcPr>
                </a:tc>
                <a:tc>
                  <a:txBody>
                    <a:bodyPr/>
                    <a:lstStyle/>
                    <a:p>
                      <a:pPr marL="0" marR="0" lvl="0" indent="0" algn="just" defTabSz="914400" rtl="0" eaLnBrk="1" fontAlgn="auto" latinLnBrk="0" hangingPunct="1">
                        <a:lnSpc>
                          <a:spcPts val="1500"/>
                        </a:lnSpc>
                        <a:spcBef>
                          <a:spcPts val="0"/>
                        </a:spcBef>
                        <a:spcAft>
                          <a:spcPts val="600"/>
                        </a:spcAft>
                        <a:buClrTx/>
                        <a:buSzTx/>
                        <a:buFontTx/>
                        <a:buNone/>
                        <a:tabLst/>
                        <a:defRPr/>
                      </a:pPr>
                      <a:r>
                        <a:rPr lang="en-GB" sz="1100" dirty="0">
                          <a:solidFill>
                            <a:schemeClr val="accent1"/>
                          </a:solidFill>
                          <a:effectLst/>
                          <a:latin typeface="+mn-lt"/>
                          <a:ea typeface="MS PGothic" panose="020B0600070205080204" pitchFamily="34" charset="-128"/>
                          <a:cs typeface="Times New Roman" panose="02020603050405020304" pitchFamily="18" charset="0"/>
                        </a:rPr>
                        <a:t>New registration, stock, disposals</a:t>
                      </a:r>
                    </a:p>
                  </a:txBody>
                  <a:tcPr marL="56166" marR="56166" marT="0" marB="0">
                    <a:solidFill>
                      <a:schemeClr val="bg1">
                        <a:lumMod val="95000"/>
                      </a:schemeClr>
                    </a:solidFill>
                  </a:tcPr>
                </a:tc>
                <a:tc>
                  <a:txBody>
                    <a:bodyPr/>
                    <a:lstStyle/>
                    <a:p>
                      <a:pPr marL="0" marR="0" lvl="0" indent="0" algn="just" defTabSz="914400" rtl="0" eaLnBrk="1" fontAlgn="auto" latinLnBrk="0" hangingPunct="1">
                        <a:lnSpc>
                          <a:spcPts val="1500"/>
                        </a:lnSpc>
                        <a:spcBef>
                          <a:spcPts val="0"/>
                        </a:spcBef>
                        <a:spcAft>
                          <a:spcPts val="600"/>
                        </a:spcAft>
                        <a:buClrTx/>
                        <a:buSzTx/>
                        <a:buFontTx/>
                        <a:buNone/>
                        <a:tabLst/>
                        <a:defRPr/>
                      </a:pPr>
                      <a:r>
                        <a:rPr kumimoji="0" lang="en-GB" sz="1100" b="0" i="0" u="none" strike="noStrike" kern="1200" cap="none" spc="0" normalizeH="0" baseline="0" noProof="0">
                          <a:ln>
                            <a:noFill/>
                          </a:ln>
                          <a:solidFill>
                            <a:srgbClr val="003F7D"/>
                          </a:solidFill>
                          <a:effectLst/>
                          <a:uLnTx/>
                          <a:uFillTx/>
                          <a:latin typeface="Source Sans Pro"/>
                          <a:ea typeface="MS PGothic" panose="020B0600070205080204" pitchFamily="34" charset="-128"/>
                          <a:cs typeface="Times New Roman" panose="02020603050405020304" pitchFamily="18" charset="0"/>
                        </a:rPr>
                        <a:t>Transport services</a:t>
                      </a:r>
                      <a:endParaRPr lang="en-GB" sz="1100" dirty="0">
                        <a:solidFill>
                          <a:schemeClr val="accent1"/>
                        </a:solidFill>
                        <a:effectLst/>
                        <a:latin typeface="+mn-lt"/>
                        <a:ea typeface="MS PGothic" panose="020B0600070205080204" pitchFamily="34" charset="-128"/>
                        <a:cs typeface="Times New Roman" panose="02020603050405020304" pitchFamily="18" charset="0"/>
                      </a:endParaRPr>
                    </a:p>
                  </a:txBody>
                  <a:tcPr marL="56166" marR="56166" marT="0" marB="0">
                    <a:solidFill>
                      <a:schemeClr val="bg1">
                        <a:lumMod val="95000"/>
                      </a:schemeClr>
                    </a:solidFill>
                  </a:tcPr>
                </a:tc>
                <a:extLst>
                  <a:ext uri="{0D108BD9-81ED-4DB2-BD59-A6C34878D82A}">
                    <a16:rowId xmlns:a16="http://schemas.microsoft.com/office/drawing/2014/main" val="10008"/>
                  </a:ext>
                </a:extLst>
              </a:tr>
              <a:tr h="70270">
                <a:tc>
                  <a:txBody>
                    <a:bodyPr/>
                    <a:lstStyle/>
                    <a:p>
                      <a:pPr algn="just">
                        <a:lnSpc>
                          <a:spcPts val="1500"/>
                        </a:lnSpc>
                        <a:spcAft>
                          <a:spcPts val="600"/>
                        </a:spcAft>
                      </a:pPr>
                      <a:r>
                        <a:rPr lang="it-IT" sz="1100" dirty="0">
                          <a:effectLst/>
                          <a:latin typeface="+mn-lt"/>
                        </a:rPr>
                        <a:t> 9</a:t>
                      </a:r>
                      <a:endParaRPr lang="en-GB" sz="1100" dirty="0">
                        <a:solidFill>
                          <a:srgbClr val="364A64"/>
                        </a:solidFill>
                        <a:effectLst/>
                        <a:latin typeface="+mn-lt"/>
                        <a:ea typeface="MS PGothic" panose="020B0600070205080204" pitchFamily="34" charset="-128"/>
                        <a:cs typeface="Times New Roman" panose="02020603050405020304" pitchFamily="18" charset="0"/>
                      </a:endParaRPr>
                    </a:p>
                  </a:txBody>
                  <a:tcPr marL="56166" marR="56166" marT="0" marB="0"/>
                </a:tc>
                <a:tc>
                  <a:txBody>
                    <a:bodyPr/>
                    <a:lstStyle/>
                    <a:p>
                      <a:pPr algn="just">
                        <a:lnSpc>
                          <a:spcPts val="1500"/>
                        </a:lnSpc>
                        <a:spcAft>
                          <a:spcPts val="600"/>
                        </a:spcAft>
                      </a:pPr>
                      <a:r>
                        <a:rPr lang="it-IT" sz="1100" dirty="0">
                          <a:solidFill>
                            <a:schemeClr val="accent6">
                              <a:lumMod val="50000"/>
                            </a:schemeClr>
                          </a:solidFill>
                          <a:effectLst/>
                          <a:latin typeface="+mn-lt"/>
                        </a:rPr>
                        <a:t> Buses and coaches</a:t>
                      </a:r>
                      <a:endParaRPr lang="en-GB" sz="1100" dirty="0">
                        <a:solidFill>
                          <a:schemeClr val="accent6">
                            <a:lumMod val="50000"/>
                          </a:schemeClr>
                        </a:solidFill>
                        <a:effectLst/>
                        <a:latin typeface="+mn-lt"/>
                        <a:ea typeface="MS PGothic" panose="020B0600070205080204" pitchFamily="34" charset="-128"/>
                        <a:cs typeface="Times New Roman" panose="02020603050405020304" pitchFamily="18" charset="0"/>
                      </a:endParaRPr>
                    </a:p>
                  </a:txBody>
                  <a:tcPr marL="56166" marR="56166" marT="0" marB="0">
                    <a:solidFill>
                      <a:schemeClr val="bg1">
                        <a:lumMod val="95000"/>
                      </a:schemeClr>
                    </a:solidFill>
                  </a:tcPr>
                </a:tc>
                <a:tc>
                  <a:txBody>
                    <a:bodyPr/>
                    <a:lstStyle/>
                    <a:p>
                      <a:pPr marL="0" marR="0" lvl="0" indent="0" algn="just" defTabSz="914400" rtl="0" eaLnBrk="1" fontAlgn="auto" latinLnBrk="0" hangingPunct="1">
                        <a:lnSpc>
                          <a:spcPts val="1500"/>
                        </a:lnSpc>
                        <a:spcBef>
                          <a:spcPts val="0"/>
                        </a:spcBef>
                        <a:spcAft>
                          <a:spcPts val="600"/>
                        </a:spcAft>
                        <a:buClrTx/>
                        <a:buSzTx/>
                        <a:buFontTx/>
                        <a:buNone/>
                        <a:tabLst/>
                        <a:defRPr/>
                      </a:pPr>
                      <a:r>
                        <a:rPr lang="en-GB" sz="1100" dirty="0">
                          <a:solidFill>
                            <a:schemeClr val="accent1"/>
                          </a:solidFill>
                          <a:effectLst/>
                          <a:latin typeface="+mn-lt"/>
                          <a:ea typeface="MS PGothic" panose="020B0600070205080204" pitchFamily="34" charset="-128"/>
                          <a:cs typeface="Times New Roman" panose="02020603050405020304" pitchFamily="18" charset="0"/>
                        </a:rPr>
                        <a:t>New registration, stock, disposals</a:t>
                      </a:r>
                    </a:p>
                  </a:txBody>
                  <a:tcPr marL="56166" marR="56166" marT="0" marB="0">
                    <a:solidFill>
                      <a:schemeClr val="bg1">
                        <a:lumMod val="95000"/>
                      </a:schemeClr>
                    </a:solidFill>
                  </a:tcPr>
                </a:tc>
                <a:tc>
                  <a:txBody>
                    <a:bodyPr/>
                    <a:lstStyle/>
                    <a:p>
                      <a:pPr marL="0" marR="0" lvl="0" indent="0" algn="just" defTabSz="914400" rtl="0" eaLnBrk="1" fontAlgn="auto" latinLnBrk="0" hangingPunct="1">
                        <a:lnSpc>
                          <a:spcPts val="1500"/>
                        </a:lnSpc>
                        <a:spcBef>
                          <a:spcPts val="0"/>
                        </a:spcBef>
                        <a:spcAft>
                          <a:spcPts val="600"/>
                        </a:spcAft>
                        <a:buClrTx/>
                        <a:buSzTx/>
                        <a:buFontTx/>
                        <a:buNone/>
                        <a:tabLst/>
                        <a:defRPr/>
                      </a:pPr>
                      <a:r>
                        <a:rPr kumimoji="0" lang="en-GB" sz="1100" b="0" i="0" u="none" strike="noStrike" kern="1200" cap="none" spc="0" normalizeH="0" baseline="0" noProof="0">
                          <a:ln>
                            <a:noFill/>
                          </a:ln>
                          <a:solidFill>
                            <a:srgbClr val="003F7D"/>
                          </a:solidFill>
                          <a:effectLst/>
                          <a:uLnTx/>
                          <a:uFillTx/>
                          <a:latin typeface="Source Sans Pro"/>
                          <a:ea typeface="MS PGothic" panose="020B0600070205080204" pitchFamily="34" charset="-128"/>
                          <a:cs typeface="Times New Roman" panose="02020603050405020304" pitchFamily="18" charset="0"/>
                        </a:rPr>
                        <a:t>Transport services</a:t>
                      </a:r>
                      <a:endParaRPr lang="en-GB" sz="1100" dirty="0">
                        <a:solidFill>
                          <a:schemeClr val="accent1"/>
                        </a:solidFill>
                        <a:effectLst/>
                        <a:latin typeface="+mn-lt"/>
                        <a:ea typeface="MS PGothic" panose="020B0600070205080204" pitchFamily="34" charset="-128"/>
                        <a:cs typeface="Times New Roman" panose="02020603050405020304" pitchFamily="18" charset="0"/>
                      </a:endParaRPr>
                    </a:p>
                  </a:txBody>
                  <a:tcPr marL="56166" marR="56166" marT="0" marB="0">
                    <a:solidFill>
                      <a:schemeClr val="bg1">
                        <a:lumMod val="95000"/>
                      </a:schemeClr>
                    </a:solidFill>
                  </a:tcPr>
                </a:tc>
                <a:extLst>
                  <a:ext uri="{0D108BD9-81ED-4DB2-BD59-A6C34878D82A}">
                    <a16:rowId xmlns:a16="http://schemas.microsoft.com/office/drawing/2014/main" val="10009"/>
                  </a:ext>
                </a:extLst>
              </a:tr>
              <a:tr h="144919">
                <a:tc>
                  <a:txBody>
                    <a:bodyPr/>
                    <a:lstStyle/>
                    <a:p>
                      <a:pPr algn="just">
                        <a:lnSpc>
                          <a:spcPts val="1500"/>
                        </a:lnSpc>
                        <a:spcAft>
                          <a:spcPts val="600"/>
                        </a:spcAft>
                      </a:pPr>
                      <a:r>
                        <a:rPr lang="it-IT" sz="1100" dirty="0">
                          <a:effectLst/>
                          <a:latin typeface="+mn-lt"/>
                        </a:rPr>
                        <a:t> 10</a:t>
                      </a:r>
                      <a:endParaRPr lang="en-GB" sz="1100" dirty="0">
                        <a:solidFill>
                          <a:srgbClr val="364A64"/>
                        </a:solidFill>
                        <a:effectLst/>
                        <a:latin typeface="+mn-lt"/>
                        <a:ea typeface="MS PGothic" panose="020B0600070205080204" pitchFamily="34" charset="-128"/>
                        <a:cs typeface="Times New Roman" panose="02020603050405020304" pitchFamily="18" charset="0"/>
                      </a:endParaRPr>
                    </a:p>
                  </a:txBody>
                  <a:tcPr marL="56166" marR="56166" marT="0" marB="0"/>
                </a:tc>
                <a:tc>
                  <a:txBody>
                    <a:bodyPr/>
                    <a:lstStyle/>
                    <a:p>
                      <a:pPr algn="just">
                        <a:lnSpc>
                          <a:spcPts val="1500"/>
                        </a:lnSpc>
                        <a:spcAft>
                          <a:spcPts val="600"/>
                        </a:spcAft>
                      </a:pPr>
                      <a:r>
                        <a:rPr lang="it-IT" sz="1100" dirty="0">
                          <a:solidFill>
                            <a:schemeClr val="accent6">
                              <a:lumMod val="50000"/>
                            </a:schemeClr>
                          </a:solidFill>
                          <a:effectLst/>
                          <a:latin typeface="+mn-lt"/>
                        </a:rPr>
                        <a:t> Truck, </a:t>
                      </a:r>
                      <a:r>
                        <a:rPr lang="it-IT" sz="1100" dirty="0" err="1">
                          <a:solidFill>
                            <a:schemeClr val="accent6">
                              <a:lumMod val="50000"/>
                            </a:schemeClr>
                          </a:solidFill>
                          <a:effectLst/>
                          <a:latin typeface="+mn-lt"/>
                        </a:rPr>
                        <a:t>total</a:t>
                      </a:r>
                      <a:endParaRPr lang="en-GB" sz="1100" dirty="0">
                        <a:solidFill>
                          <a:schemeClr val="accent6">
                            <a:lumMod val="50000"/>
                          </a:schemeClr>
                        </a:solidFill>
                        <a:effectLst/>
                        <a:latin typeface="+mn-lt"/>
                        <a:ea typeface="MS PGothic" panose="020B0600070205080204" pitchFamily="34" charset="-128"/>
                        <a:cs typeface="Times New Roman" panose="02020603050405020304" pitchFamily="18" charset="0"/>
                      </a:endParaRPr>
                    </a:p>
                  </a:txBody>
                  <a:tcPr marL="56166" marR="56166" marT="0" marB="0">
                    <a:solidFill>
                      <a:schemeClr val="bg1">
                        <a:lumMod val="95000"/>
                      </a:schemeClr>
                    </a:solidFill>
                  </a:tcPr>
                </a:tc>
                <a:tc>
                  <a:txBody>
                    <a:bodyPr/>
                    <a:lstStyle/>
                    <a:p>
                      <a:pPr marL="0" marR="0" lvl="0" indent="0" algn="just" defTabSz="914400" rtl="0" eaLnBrk="1" fontAlgn="auto" latinLnBrk="0" hangingPunct="1">
                        <a:lnSpc>
                          <a:spcPts val="1500"/>
                        </a:lnSpc>
                        <a:spcBef>
                          <a:spcPts val="0"/>
                        </a:spcBef>
                        <a:spcAft>
                          <a:spcPts val="600"/>
                        </a:spcAft>
                        <a:buClrTx/>
                        <a:buSzTx/>
                        <a:buFontTx/>
                        <a:buNone/>
                        <a:tabLst/>
                        <a:defRPr/>
                      </a:pPr>
                      <a:r>
                        <a:rPr lang="en-GB" sz="1100" dirty="0">
                          <a:solidFill>
                            <a:schemeClr val="accent1"/>
                          </a:solidFill>
                          <a:effectLst/>
                          <a:latin typeface="+mn-lt"/>
                          <a:ea typeface="MS PGothic" panose="020B0600070205080204" pitchFamily="34" charset="-128"/>
                          <a:cs typeface="Times New Roman" panose="02020603050405020304" pitchFamily="18" charset="0"/>
                        </a:rPr>
                        <a:t>New registration, stock, disposals</a:t>
                      </a:r>
                    </a:p>
                  </a:txBody>
                  <a:tcPr marL="56166" marR="56166" marT="0" marB="0">
                    <a:solidFill>
                      <a:schemeClr val="bg1">
                        <a:lumMod val="95000"/>
                      </a:schemeClr>
                    </a:solidFill>
                  </a:tcPr>
                </a:tc>
                <a:tc>
                  <a:txBody>
                    <a:bodyPr/>
                    <a:lstStyle/>
                    <a:p>
                      <a:pPr marL="0" marR="0" lvl="0" indent="0" algn="just" defTabSz="914400" rtl="0" eaLnBrk="1" fontAlgn="auto" latinLnBrk="0" hangingPunct="1">
                        <a:lnSpc>
                          <a:spcPts val="1500"/>
                        </a:lnSpc>
                        <a:spcBef>
                          <a:spcPts val="0"/>
                        </a:spcBef>
                        <a:spcAft>
                          <a:spcPts val="600"/>
                        </a:spcAft>
                        <a:buClrTx/>
                        <a:buSzTx/>
                        <a:buFontTx/>
                        <a:buNone/>
                        <a:tabLst/>
                        <a:defRPr/>
                      </a:pPr>
                      <a:r>
                        <a:rPr kumimoji="0" lang="en-GB" sz="1100" b="0" i="0" u="none" strike="noStrike" kern="1200" cap="none" spc="0" normalizeH="0" baseline="0" noProof="0">
                          <a:ln>
                            <a:noFill/>
                          </a:ln>
                          <a:solidFill>
                            <a:srgbClr val="003F7D"/>
                          </a:solidFill>
                          <a:effectLst/>
                          <a:uLnTx/>
                          <a:uFillTx/>
                          <a:latin typeface="Source Sans Pro"/>
                          <a:ea typeface="MS PGothic" panose="020B0600070205080204" pitchFamily="34" charset="-128"/>
                          <a:cs typeface="Times New Roman" panose="02020603050405020304" pitchFamily="18" charset="0"/>
                        </a:rPr>
                        <a:t>Transport services</a:t>
                      </a:r>
                      <a:endParaRPr lang="en-GB" sz="1100" dirty="0">
                        <a:solidFill>
                          <a:schemeClr val="accent1"/>
                        </a:solidFill>
                        <a:effectLst/>
                        <a:latin typeface="+mn-lt"/>
                        <a:ea typeface="MS PGothic" panose="020B0600070205080204" pitchFamily="34" charset="-128"/>
                        <a:cs typeface="Times New Roman" panose="02020603050405020304" pitchFamily="18" charset="0"/>
                      </a:endParaRPr>
                    </a:p>
                  </a:txBody>
                  <a:tcPr marL="56166" marR="56166" marT="0" marB="0">
                    <a:solidFill>
                      <a:schemeClr val="bg1">
                        <a:lumMod val="95000"/>
                      </a:schemeClr>
                    </a:solidFill>
                  </a:tcPr>
                </a:tc>
                <a:extLst>
                  <a:ext uri="{0D108BD9-81ED-4DB2-BD59-A6C34878D82A}">
                    <a16:rowId xmlns:a16="http://schemas.microsoft.com/office/drawing/2014/main" val="10010"/>
                  </a:ext>
                </a:extLst>
              </a:tr>
              <a:tr h="144919">
                <a:tc>
                  <a:txBody>
                    <a:bodyPr/>
                    <a:lstStyle/>
                    <a:p>
                      <a:pPr algn="just">
                        <a:lnSpc>
                          <a:spcPts val="1500"/>
                        </a:lnSpc>
                        <a:spcAft>
                          <a:spcPts val="600"/>
                        </a:spcAft>
                      </a:pPr>
                      <a:r>
                        <a:rPr lang="it-IT" sz="1100" dirty="0">
                          <a:effectLst/>
                          <a:latin typeface="+mn-lt"/>
                        </a:rPr>
                        <a:t> 11</a:t>
                      </a:r>
                      <a:endParaRPr lang="en-GB" sz="1100" dirty="0">
                        <a:solidFill>
                          <a:srgbClr val="364A64"/>
                        </a:solidFill>
                        <a:effectLst/>
                        <a:latin typeface="+mn-lt"/>
                        <a:ea typeface="MS PGothic" panose="020B0600070205080204" pitchFamily="34" charset="-128"/>
                        <a:cs typeface="Times New Roman" panose="02020603050405020304" pitchFamily="18" charset="0"/>
                      </a:endParaRPr>
                    </a:p>
                  </a:txBody>
                  <a:tcPr marL="56166" marR="56166" marT="0" marB="0"/>
                </a:tc>
                <a:tc>
                  <a:txBody>
                    <a:bodyPr/>
                    <a:lstStyle/>
                    <a:p>
                      <a:pPr algn="just">
                        <a:lnSpc>
                          <a:spcPts val="1500"/>
                        </a:lnSpc>
                        <a:spcAft>
                          <a:spcPts val="600"/>
                        </a:spcAft>
                      </a:pPr>
                      <a:r>
                        <a:rPr lang="en-GB" sz="1100" dirty="0">
                          <a:solidFill>
                            <a:schemeClr val="accent6">
                              <a:lumMod val="50000"/>
                            </a:schemeClr>
                          </a:solidFill>
                          <a:effectLst/>
                          <a:latin typeface="+mn-lt"/>
                          <a:ea typeface="MS PGothic" panose="020B0600070205080204" pitchFamily="34" charset="-128"/>
                          <a:cs typeface="Times New Roman" panose="02020603050405020304" pitchFamily="18" charset="0"/>
                        </a:rPr>
                        <a:t>   Gasoline</a:t>
                      </a:r>
                    </a:p>
                  </a:txBody>
                  <a:tcPr marL="56166" marR="56166" marT="0" marB="0">
                    <a:solidFill>
                      <a:schemeClr val="bg1">
                        <a:lumMod val="95000"/>
                      </a:schemeClr>
                    </a:solidFill>
                  </a:tcPr>
                </a:tc>
                <a:tc>
                  <a:txBody>
                    <a:bodyPr/>
                    <a:lstStyle/>
                    <a:p>
                      <a:pPr marL="0" marR="0" lvl="0" indent="0" algn="just" defTabSz="914400" rtl="0" eaLnBrk="1" fontAlgn="auto" latinLnBrk="0" hangingPunct="1">
                        <a:lnSpc>
                          <a:spcPts val="1500"/>
                        </a:lnSpc>
                        <a:spcBef>
                          <a:spcPts val="0"/>
                        </a:spcBef>
                        <a:spcAft>
                          <a:spcPts val="600"/>
                        </a:spcAft>
                        <a:buClrTx/>
                        <a:buSzTx/>
                        <a:buFontTx/>
                        <a:buNone/>
                        <a:tabLst/>
                        <a:defRPr/>
                      </a:pPr>
                      <a:r>
                        <a:rPr lang="en-GB" sz="1100" dirty="0">
                          <a:solidFill>
                            <a:schemeClr val="accent1"/>
                          </a:solidFill>
                          <a:effectLst/>
                          <a:latin typeface="+mn-lt"/>
                          <a:ea typeface="MS PGothic" panose="020B0600070205080204" pitchFamily="34" charset="-128"/>
                          <a:cs typeface="Times New Roman" panose="02020603050405020304" pitchFamily="18" charset="0"/>
                        </a:rPr>
                        <a:t>New registration, stock, disposals</a:t>
                      </a:r>
                    </a:p>
                  </a:txBody>
                  <a:tcPr marL="56166" marR="56166" marT="0" marB="0">
                    <a:solidFill>
                      <a:schemeClr val="bg1">
                        <a:lumMod val="95000"/>
                      </a:schemeClr>
                    </a:solidFill>
                  </a:tcPr>
                </a:tc>
                <a:tc>
                  <a:txBody>
                    <a:bodyPr/>
                    <a:lstStyle/>
                    <a:p>
                      <a:pPr marL="0" marR="0" lvl="0" indent="0" algn="just" defTabSz="914400" rtl="0" eaLnBrk="1" fontAlgn="auto" latinLnBrk="0" hangingPunct="1">
                        <a:lnSpc>
                          <a:spcPts val="1500"/>
                        </a:lnSpc>
                        <a:spcBef>
                          <a:spcPts val="0"/>
                        </a:spcBef>
                        <a:spcAft>
                          <a:spcPts val="600"/>
                        </a:spcAft>
                        <a:buClrTx/>
                        <a:buSzTx/>
                        <a:buFontTx/>
                        <a:buNone/>
                        <a:tabLst/>
                        <a:defRPr/>
                      </a:pPr>
                      <a:r>
                        <a:rPr kumimoji="0" lang="en-GB" sz="1100" b="0" i="0" u="none" strike="noStrike" kern="1200" cap="none" spc="0" normalizeH="0" baseline="0" noProof="0">
                          <a:ln>
                            <a:noFill/>
                          </a:ln>
                          <a:solidFill>
                            <a:srgbClr val="003F7D"/>
                          </a:solidFill>
                          <a:effectLst/>
                          <a:uLnTx/>
                          <a:uFillTx/>
                          <a:latin typeface="Source Sans Pro"/>
                          <a:ea typeface="MS PGothic" panose="020B0600070205080204" pitchFamily="34" charset="-128"/>
                          <a:cs typeface="Times New Roman" panose="02020603050405020304" pitchFamily="18" charset="0"/>
                        </a:rPr>
                        <a:t>Transport services</a:t>
                      </a:r>
                      <a:endParaRPr lang="en-GB" sz="1100" dirty="0">
                        <a:solidFill>
                          <a:schemeClr val="accent1"/>
                        </a:solidFill>
                        <a:effectLst/>
                        <a:latin typeface="+mn-lt"/>
                        <a:ea typeface="MS PGothic" panose="020B0600070205080204" pitchFamily="34" charset="-128"/>
                        <a:cs typeface="Times New Roman" panose="02020603050405020304" pitchFamily="18" charset="0"/>
                      </a:endParaRPr>
                    </a:p>
                  </a:txBody>
                  <a:tcPr marL="56166" marR="56166" marT="0" marB="0">
                    <a:solidFill>
                      <a:schemeClr val="bg1">
                        <a:lumMod val="95000"/>
                      </a:schemeClr>
                    </a:solidFill>
                  </a:tcPr>
                </a:tc>
                <a:extLst>
                  <a:ext uri="{0D108BD9-81ED-4DB2-BD59-A6C34878D82A}">
                    <a16:rowId xmlns:a16="http://schemas.microsoft.com/office/drawing/2014/main" val="10011"/>
                  </a:ext>
                </a:extLst>
              </a:tr>
              <a:tr h="144919">
                <a:tc>
                  <a:txBody>
                    <a:bodyPr/>
                    <a:lstStyle/>
                    <a:p>
                      <a:pPr algn="just">
                        <a:lnSpc>
                          <a:spcPts val="1500"/>
                        </a:lnSpc>
                        <a:spcAft>
                          <a:spcPts val="600"/>
                        </a:spcAft>
                      </a:pPr>
                      <a:r>
                        <a:rPr lang="it-IT" sz="1100" dirty="0">
                          <a:effectLst/>
                          <a:latin typeface="+mn-lt"/>
                        </a:rPr>
                        <a:t> 12</a:t>
                      </a:r>
                      <a:endParaRPr lang="en-GB" sz="1100" dirty="0">
                        <a:solidFill>
                          <a:srgbClr val="364A64"/>
                        </a:solidFill>
                        <a:effectLst/>
                        <a:latin typeface="+mn-lt"/>
                        <a:ea typeface="MS PGothic" panose="020B0600070205080204" pitchFamily="34" charset="-128"/>
                        <a:cs typeface="Times New Roman" panose="02020603050405020304" pitchFamily="18" charset="0"/>
                      </a:endParaRPr>
                    </a:p>
                  </a:txBody>
                  <a:tcPr marL="56166" marR="56166" marT="0" marB="0"/>
                </a:tc>
                <a:tc>
                  <a:txBody>
                    <a:bodyPr/>
                    <a:lstStyle/>
                    <a:p>
                      <a:pPr algn="just">
                        <a:lnSpc>
                          <a:spcPts val="1500"/>
                        </a:lnSpc>
                        <a:spcAft>
                          <a:spcPts val="600"/>
                        </a:spcAft>
                      </a:pPr>
                      <a:r>
                        <a:rPr lang="en-GB" sz="1100" dirty="0">
                          <a:solidFill>
                            <a:schemeClr val="accent6">
                              <a:lumMod val="50000"/>
                            </a:schemeClr>
                          </a:solidFill>
                          <a:effectLst/>
                          <a:latin typeface="+mn-lt"/>
                          <a:ea typeface="MS PGothic" panose="020B0600070205080204" pitchFamily="34" charset="-128"/>
                          <a:cs typeface="Times New Roman" panose="02020603050405020304" pitchFamily="18" charset="0"/>
                        </a:rPr>
                        <a:t>   Electro</a:t>
                      </a:r>
                    </a:p>
                  </a:txBody>
                  <a:tcPr marL="56166" marR="56166" marT="0" marB="0">
                    <a:solidFill>
                      <a:schemeClr val="bg1">
                        <a:lumMod val="95000"/>
                      </a:schemeClr>
                    </a:solidFill>
                  </a:tcPr>
                </a:tc>
                <a:tc>
                  <a:txBody>
                    <a:bodyPr/>
                    <a:lstStyle/>
                    <a:p>
                      <a:pPr marL="0" marR="0" lvl="0" indent="0" algn="just" defTabSz="914400" rtl="0" eaLnBrk="1" fontAlgn="auto" latinLnBrk="0" hangingPunct="1">
                        <a:lnSpc>
                          <a:spcPts val="1500"/>
                        </a:lnSpc>
                        <a:spcBef>
                          <a:spcPts val="0"/>
                        </a:spcBef>
                        <a:spcAft>
                          <a:spcPts val="600"/>
                        </a:spcAft>
                        <a:buClrTx/>
                        <a:buSzTx/>
                        <a:buFontTx/>
                        <a:buNone/>
                        <a:tabLst/>
                        <a:defRPr/>
                      </a:pPr>
                      <a:r>
                        <a:rPr lang="en-GB" sz="1100" dirty="0">
                          <a:solidFill>
                            <a:schemeClr val="accent1"/>
                          </a:solidFill>
                          <a:effectLst/>
                          <a:latin typeface="+mn-lt"/>
                          <a:ea typeface="MS PGothic" panose="020B0600070205080204" pitchFamily="34" charset="-128"/>
                          <a:cs typeface="Times New Roman" panose="02020603050405020304" pitchFamily="18" charset="0"/>
                        </a:rPr>
                        <a:t>New registration, stock, disposals</a:t>
                      </a:r>
                    </a:p>
                  </a:txBody>
                  <a:tcPr marL="56166" marR="56166" marT="0" marB="0">
                    <a:solidFill>
                      <a:schemeClr val="bg1">
                        <a:lumMod val="95000"/>
                      </a:schemeClr>
                    </a:solidFill>
                  </a:tcPr>
                </a:tc>
                <a:tc>
                  <a:txBody>
                    <a:bodyPr/>
                    <a:lstStyle/>
                    <a:p>
                      <a:pPr marL="0" marR="0" lvl="0" indent="0" algn="just" defTabSz="914400" rtl="0" eaLnBrk="1" fontAlgn="auto" latinLnBrk="0" hangingPunct="1">
                        <a:lnSpc>
                          <a:spcPts val="1500"/>
                        </a:lnSpc>
                        <a:spcBef>
                          <a:spcPts val="0"/>
                        </a:spcBef>
                        <a:spcAft>
                          <a:spcPts val="600"/>
                        </a:spcAft>
                        <a:buClrTx/>
                        <a:buSzTx/>
                        <a:buFontTx/>
                        <a:buNone/>
                        <a:tabLst/>
                        <a:defRPr/>
                      </a:pPr>
                      <a:r>
                        <a:rPr kumimoji="0" lang="en-GB" sz="1100" b="0" i="0" u="none" strike="noStrike" kern="1200" cap="none" spc="0" normalizeH="0" baseline="0" noProof="0">
                          <a:ln>
                            <a:noFill/>
                          </a:ln>
                          <a:solidFill>
                            <a:srgbClr val="003F7D"/>
                          </a:solidFill>
                          <a:effectLst/>
                          <a:uLnTx/>
                          <a:uFillTx/>
                          <a:latin typeface="Source Sans Pro"/>
                          <a:ea typeface="MS PGothic" panose="020B0600070205080204" pitchFamily="34" charset="-128"/>
                          <a:cs typeface="Times New Roman" panose="02020603050405020304" pitchFamily="18" charset="0"/>
                        </a:rPr>
                        <a:t>Transport services</a:t>
                      </a:r>
                      <a:endParaRPr lang="en-GB" sz="1100" dirty="0">
                        <a:solidFill>
                          <a:schemeClr val="accent1"/>
                        </a:solidFill>
                        <a:effectLst/>
                        <a:latin typeface="+mn-lt"/>
                        <a:ea typeface="MS PGothic" panose="020B0600070205080204" pitchFamily="34" charset="-128"/>
                        <a:cs typeface="Times New Roman" panose="02020603050405020304" pitchFamily="18" charset="0"/>
                      </a:endParaRPr>
                    </a:p>
                  </a:txBody>
                  <a:tcPr marL="56166" marR="56166" marT="0" marB="0">
                    <a:solidFill>
                      <a:schemeClr val="bg1">
                        <a:lumMod val="95000"/>
                      </a:schemeClr>
                    </a:solidFill>
                  </a:tcPr>
                </a:tc>
                <a:extLst>
                  <a:ext uri="{0D108BD9-81ED-4DB2-BD59-A6C34878D82A}">
                    <a16:rowId xmlns:a16="http://schemas.microsoft.com/office/drawing/2014/main" val="10012"/>
                  </a:ext>
                </a:extLst>
              </a:tr>
              <a:tr h="144919">
                <a:tc>
                  <a:txBody>
                    <a:bodyPr/>
                    <a:lstStyle/>
                    <a:p>
                      <a:pPr algn="just">
                        <a:lnSpc>
                          <a:spcPts val="1500"/>
                        </a:lnSpc>
                        <a:spcAft>
                          <a:spcPts val="600"/>
                        </a:spcAft>
                      </a:pPr>
                      <a:r>
                        <a:rPr lang="it-IT" sz="1100" dirty="0">
                          <a:effectLst/>
                          <a:latin typeface="+mn-lt"/>
                        </a:rPr>
                        <a:t> 13</a:t>
                      </a:r>
                      <a:endParaRPr lang="en-GB" sz="1100" dirty="0">
                        <a:solidFill>
                          <a:srgbClr val="364A64"/>
                        </a:solidFill>
                        <a:effectLst/>
                        <a:latin typeface="+mn-lt"/>
                        <a:ea typeface="MS PGothic" panose="020B0600070205080204" pitchFamily="34" charset="-128"/>
                        <a:cs typeface="Times New Roman" panose="02020603050405020304" pitchFamily="18" charset="0"/>
                      </a:endParaRPr>
                    </a:p>
                  </a:txBody>
                  <a:tcPr marL="56166" marR="56166" marT="0" marB="0"/>
                </a:tc>
                <a:tc>
                  <a:txBody>
                    <a:bodyPr/>
                    <a:lstStyle/>
                    <a:p>
                      <a:pPr algn="just">
                        <a:lnSpc>
                          <a:spcPts val="1500"/>
                        </a:lnSpc>
                        <a:spcAft>
                          <a:spcPts val="600"/>
                        </a:spcAft>
                      </a:pPr>
                      <a:r>
                        <a:rPr lang="it-IT" sz="1100" dirty="0">
                          <a:solidFill>
                            <a:schemeClr val="accent6">
                              <a:lumMod val="50000"/>
                            </a:schemeClr>
                          </a:solidFill>
                          <a:effectLst/>
                          <a:latin typeface="+mn-lt"/>
                        </a:rPr>
                        <a:t> </a:t>
                      </a:r>
                      <a:r>
                        <a:rPr lang="it-IT" sz="1100" dirty="0" err="1">
                          <a:solidFill>
                            <a:schemeClr val="accent6">
                              <a:lumMod val="50000"/>
                            </a:schemeClr>
                          </a:solidFill>
                          <a:effectLst/>
                          <a:latin typeface="+mn-lt"/>
                        </a:rPr>
                        <a:t>Tractors</a:t>
                      </a:r>
                      <a:endParaRPr lang="en-GB" sz="1100" dirty="0">
                        <a:solidFill>
                          <a:schemeClr val="accent6">
                            <a:lumMod val="50000"/>
                          </a:schemeClr>
                        </a:solidFill>
                        <a:effectLst/>
                        <a:latin typeface="+mn-lt"/>
                        <a:ea typeface="MS PGothic" panose="020B0600070205080204" pitchFamily="34" charset="-128"/>
                        <a:cs typeface="Times New Roman" panose="02020603050405020304" pitchFamily="18" charset="0"/>
                      </a:endParaRPr>
                    </a:p>
                  </a:txBody>
                  <a:tcPr marL="56166" marR="56166" marT="0" marB="0">
                    <a:solidFill>
                      <a:schemeClr val="bg1">
                        <a:lumMod val="95000"/>
                      </a:schemeClr>
                    </a:solidFill>
                  </a:tcPr>
                </a:tc>
                <a:tc>
                  <a:txBody>
                    <a:bodyPr/>
                    <a:lstStyle/>
                    <a:p>
                      <a:pPr marL="0" marR="0" lvl="0" indent="0" algn="just" defTabSz="914400" rtl="0" eaLnBrk="1" fontAlgn="auto" latinLnBrk="0" hangingPunct="1">
                        <a:lnSpc>
                          <a:spcPts val="1500"/>
                        </a:lnSpc>
                        <a:spcBef>
                          <a:spcPts val="0"/>
                        </a:spcBef>
                        <a:spcAft>
                          <a:spcPts val="600"/>
                        </a:spcAft>
                        <a:buClrTx/>
                        <a:buSzTx/>
                        <a:buFontTx/>
                        <a:buNone/>
                        <a:tabLst/>
                        <a:defRPr/>
                      </a:pPr>
                      <a:r>
                        <a:rPr lang="en-GB" sz="1100" dirty="0">
                          <a:solidFill>
                            <a:schemeClr val="accent1"/>
                          </a:solidFill>
                          <a:effectLst/>
                          <a:latin typeface="+mn-lt"/>
                          <a:ea typeface="MS PGothic" panose="020B0600070205080204" pitchFamily="34" charset="-128"/>
                          <a:cs typeface="Times New Roman" panose="02020603050405020304" pitchFamily="18" charset="0"/>
                        </a:rPr>
                        <a:t>New registration, stock, disposals</a:t>
                      </a:r>
                    </a:p>
                  </a:txBody>
                  <a:tcPr marL="56166" marR="56166" marT="0" marB="0">
                    <a:solidFill>
                      <a:schemeClr val="bg1">
                        <a:lumMod val="95000"/>
                      </a:schemeClr>
                    </a:solidFill>
                  </a:tcPr>
                </a:tc>
                <a:tc>
                  <a:txBody>
                    <a:bodyPr/>
                    <a:lstStyle/>
                    <a:p>
                      <a:pPr marL="0" marR="0" lvl="0" indent="0" algn="just" defTabSz="914400" rtl="0" eaLnBrk="1" fontAlgn="auto" latinLnBrk="0" hangingPunct="1">
                        <a:lnSpc>
                          <a:spcPts val="1500"/>
                        </a:lnSpc>
                        <a:spcBef>
                          <a:spcPts val="0"/>
                        </a:spcBef>
                        <a:spcAft>
                          <a:spcPts val="600"/>
                        </a:spcAft>
                        <a:buClrTx/>
                        <a:buSzTx/>
                        <a:buFontTx/>
                        <a:buNone/>
                        <a:tabLst/>
                        <a:defRPr/>
                      </a:pPr>
                      <a:r>
                        <a:rPr kumimoji="0" lang="en-GB" sz="1100" b="0" i="0" u="none" strike="noStrike" kern="1200" cap="none" spc="0" normalizeH="0" baseline="0" noProof="0">
                          <a:ln>
                            <a:noFill/>
                          </a:ln>
                          <a:solidFill>
                            <a:srgbClr val="003F7D"/>
                          </a:solidFill>
                          <a:effectLst/>
                          <a:uLnTx/>
                          <a:uFillTx/>
                          <a:latin typeface="Source Sans Pro"/>
                          <a:ea typeface="MS PGothic" panose="020B0600070205080204" pitchFamily="34" charset="-128"/>
                          <a:cs typeface="Times New Roman" panose="02020603050405020304" pitchFamily="18" charset="0"/>
                        </a:rPr>
                        <a:t>Transport services</a:t>
                      </a:r>
                      <a:endParaRPr lang="en-GB" sz="1100" dirty="0">
                        <a:solidFill>
                          <a:schemeClr val="accent1"/>
                        </a:solidFill>
                        <a:effectLst/>
                        <a:latin typeface="+mn-lt"/>
                        <a:ea typeface="MS PGothic" panose="020B0600070205080204" pitchFamily="34" charset="-128"/>
                        <a:cs typeface="Times New Roman" panose="02020603050405020304" pitchFamily="18" charset="0"/>
                      </a:endParaRPr>
                    </a:p>
                  </a:txBody>
                  <a:tcPr marL="56166" marR="56166" marT="0" marB="0">
                    <a:solidFill>
                      <a:schemeClr val="bg1">
                        <a:lumMod val="95000"/>
                      </a:schemeClr>
                    </a:solidFill>
                  </a:tcPr>
                </a:tc>
                <a:extLst>
                  <a:ext uri="{0D108BD9-81ED-4DB2-BD59-A6C34878D82A}">
                    <a16:rowId xmlns:a16="http://schemas.microsoft.com/office/drawing/2014/main" val="10013"/>
                  </a:ext>
                </a:extLst>
              </a:tr>
              <a:tr h="144919">
                <a:tc>
                  <a:txBody>
                    <a:bodyPr/>
                    <a:lstStyle/>
                    <a:p>
                      <a:pPr algn="just">
                        <a:lnSpc>
                          <a:spcPts val="1500"/>
                        </a:lnSpc>
                        <a:spcAft>
                          <a:spcPts val="600"/>
                        </a:spcAft>
                      </a:pPr>
                      <a:r>
                        <a:rPr lang="it-IT" sz="1100" dirty="0">
                          <a:effectLst/>
                          <a:latin typeface="+mn-lt"/>
                        </a:rPr>
                        <a:t> 14</a:t>
                      </a:r>
                      <a:endParaRPr lang="en-GB" sz="1100" dirty="0">
                        <a:solidFill>
                          <a:srgbClr val="364A64"/>
                        </a:solidFill>
                        <a:effectLst/>
                        <a:latin typeface="+mn-lt"/>
                        <a:ea typeface="MS PGothic" panose="020B0600070205080204" pitchFamily="34" charset="-128"/>
                        <a:cs typeface="Times New Roman" panose="02020603050405020304" pitchFamily="18" charset="0"/>
                      </a:endParaRPr>
                    </a:p>
                  </a:txBody>
                  <a:tcPr marL="56166" marR="56166" marT="0" marB="0"/>
                </a:tc>
                <a:tc>
                  <a:txBody>
                    <a:bodyPr/>
                    <a:lstStyle/>
                    <a:p>
                      <a:pPr algn="just">
                        <a:lnSpc>
                          <a:spcPts val="1500"/>
                        </a:lnSpc>
                        <a:spcAft>
                          <a:spcPts val="600"/>
                        </a:spcAft>
                      </a:pPr>
                      <a:r>
                        <a:rPr lang="it-IT" sz="1100" dirty="0">
                          <a:solidFill>
                            <a:schemeClr val="accent6">
                              <a:lumMod val="50000"/>
                            </a:schemeClr>
                          </a:solidFill>
                          <a:effectLst/>
                          <a:latin typeface="+mn-lt"/>
                        </a:rPr>
                        <a:t> Motor </a:t>
                      </a:r>
                      <a:r>
                        <a:rPr lang="it-IT" sz="1100" dirty="0" err="1">
                          <a:solidFill>
                            <a:schemeClr val="accent6">
                              <a:lumMod val="50000"/>
                            </a:schemeClr>
                          </a:solidFill>
                          <a:effectLst/>
                          <a:latin typeface="+mn-lt"/>
                        </a:rPr>
                        <a:t>vehicles</a:t>
                      </a:r>
                      <a:r>
                        <a:rPr lang="it-IT" sz="1100" dirty="0">
                          <a:solidFill>
                            <a:schemeClr val="accent6">
                              <a:lumMod val="50000"/>
                            </a:schemeClr>
                          </a:solidFill>
                          <a:effectLst/>
                          <a:latin typeface="+mn-lt"/>
                        </a:rPr>
                        <a:t> </a:t>
                      </a:r>
                      <a:r>
                        <a:rPr lang="it-IT" sz="1100" dirty="0" err="1">
                          <a:solidFill>
                            <a:schemeClr val="accent6">
                              <a:lumMod val="50000"/>
                            </a:schemeClr>
                          </a:solidFill>
                          <a:effectLst/>
                          <a:latin typeface="+mn-lt"/>
                        </a:rPr>
                        <a:t>total</a:t>
                      </a:r>
                      <a:endParaRPr lang="en-GB" sz="1100" dirty="0">
                        <a:solidFill>
                          <a:schemeClr val="accent6">
                            <a:lumMod val="50000"/>
                          </a:schemeClr>
                        </a:solidFill>
                        <a:effectLst/>
                        <a:latin typeface="+mn-lt"/>
                        <a:ea typeface="MS PGothic" panose="020B0600070205080204" pitchFamily="34" charset="-128"/>
                        <a:cs typeface="Times New Roman" panose="02020603050405020304" pitchFamily="18" charset="0"/>
                      </a:endParaRPr>
                    </a:p>
                  </a:txBody>
                  <a:tcPr marL="56166" marR="56166" marT="0" marB="0">
                    <a:solidFill>
                      <a:schemeClr val="bg1">
                        <a:lumMod val="95000"/>
                      </a:schemeClr>
                    </a:solidFill>
                  </a:tcPr>
                </a:tc>
                <a:tc>
                  <a:txBody>
                    <a:bodyPr/>
                    <a:lstStyle/>
                    <a:p>
                      <a:pPr marL="0" marR="0" lvl="0" indent="0" algn="just" defTabSz="914400" rtl="0" eaLnBrk="1" fontAlgn="auto" latinLnBrk="0" hangingPunct="1">
                        <a:lnSpc>
                          <a:spcPts val="1500"/>
                        </a:lnSpc>
                        <a:spcBef>
                          <a:spcPts val="0"/>
                        </a:spcBef>
                        <a:spcAft>
                          <a:spcPts val="600"/>
                        </a:spcAft>
                        <a:buClrTx/>
                        <a:buSzTx/>
                        <a:buFontTx/>
                        <a:buNone/>
                        <a:tabLst/>
                        <a:defRPr/>
                      </a:pPr>
                      <a:r>
                        <a:rPr lang="en-GB" sz="1100" dirty="0">
                          <a:solidFill>
                            <a:schemeClr val="accent1"/>
                          </a:solidFill>
                          <a:effectLst/>
                          <a:latin typeface="+mn-lt"/>
                          <a:ea typeface="MS PGothic" panose="020B0600070205080204" pitchFamily="34" charset="-128"/>
                          <a:cs typeface="Times New Roman" panose="02020603050405020304" pitchFamily="18" charset="0"/>
                        </a:rPr>
                        <a:t>New registration, stock, disposals</a:t>
                      </a:r>
                    </a:p>
                  </a:txBody>
                  <a:tcPr marL="56166" marR="56166" marT="0" marB="0">
                    <a:solidFill>
                      <a:schemeClr val="bg1">
                        <a:lumMod val="95000"/>
                      </a:schemeClr>
                    </a:solidFill>
                  </a:tcPr>
                </a:tc>
                <a:tc>
                  <a:txBody>
                    <a:bodyPr/>
                    <a:lstStyle/>
                    <a:p>
                      <a:pPr marL="0" marR="0" lvl="0" indent="0" algn="just" defTabSz="914400" rtl="0" eaLnBrk="1" fontAlgn="auto" latinLnBrk="0" hangingPunct="1">
                        <a:lnSpc>
                          <a:spcPts val="1500"/>
                        </a:lnSpc>
                        <a:spcBef>
                          <a:spcPts val="0"/>
                        </a:spcBef>
                        <a:spcAft>
                          <a:spcPts val="600"/>
                        </a:spcAft>
                        <a:buClrTx/>
                        <a:buSzTx/>
                        <a:buFontTx/>
                        <a:buNone/>
                        <a:tabLst/>
                        <a:defRPr/>
                      </a:pPr>
                      <a:r>
                        <a:rPr kumimoji="0" lang="en-GB" sz="1100" b="0" i="0" u="none" strike="noStrike" kern="1200" cap="none" spc="0" normalizeH="0" baseline="0" noProof="0">
                          <a:ln>
                            <a:noFill/>
                          </a:ln>
                          <a:solidFill>
                            <a:srgbClr val="003F7D"/>
                          </a:solidFill>
                          <a:effectLst/>
                          <a:uLnTx/>
                          <a:uFillTx/>
                          <a:latin typeface="Source Sans Pro"/>
                          <a:ea typeface="MS PGothic" panose="020B0600070205080204" pitchFamily="34" charset="-128"/>
                          <a:cs typeface="Times New Roman" panose="02020603050405020304" pitchFamily="18" charset="0"/>
                        </a:rPr>
                        <a:t>Transport services</a:t>
                      </a:r>
                      <a:endParaRPr lang="en-GB" sz="1100" dirty="0">
                        <a:solidFill>
                          <a:schemeClr val="accent1"/>
                        </a:solidFill>
                        <a:effectLst/>
                        <a:latin typeface="+mn-lt"/>
                        <a:ea typeface="MS PGothic" panose="020B0600070205080204" pitchFamily="34" charset="-128"/>
                        <a:cs typeface="Times New Roman" panose="02020603050405020304" pitchFamily="18" charset="0"/>
                      </a:endParaRPr>
                    </a:p>
                  </a:txBody>
                  <a:tcPr marL="56166" marR="56166" marT="0" marB="0">
                    <a:solidFill>
                      <a:schemeClr val="bg1">
                        <a:lumMod val="95000"/>
                      </a:schemeClr>
                    </a:solidFill>
                  </a:tcPr>
                </a:tc>
                <a:extLst>
                  <a:ext uri="{0D108BD9-81ED-4DB2-BD59-A6C34878D82A}">
                    <a16:rowId xmlns:a16="http://schemas.microsoft.com/office/drawing/2014/main" val="10014"/>
                  </a:ext>
                </a:extLst>
              </a:tr>
              <a:tr h="144919">
                <a:tc>
                  <a:txBody>
                    <a:bodyPr/>
                    <a:lstStyle/>
                    <a:p>
                      <a:pPr algn="just">
                        <a:lnSpc>
                          <a:spcPts val="1500"/>
                        </a:lnSpc>
                        <a:spcAft>
                          <a:spcPts val="600"/>
                        </a:spcAft>
                      </a:pPr>
                      <a:r>
                        <a:rPr lang="it-IT" sz="1100" dirty="0">
                          <a:effectLst/>
                          <a:latin typeface="+mn-lt"/>
                        </a:rPr>
                        <a:t> 15</a:t>
                      </a:r>
                      <a:endParaRPr lang="en-GB" sz="1100" dirty="0">
                        <a:solidFill>
                          <a:srgbClr val="364A64"/>
                        </a:solidFill>
                        <a:effectLst/>
                        <a:latin typeface="+mn-lt"/>
                        <a:ea typeface="MS PGothic" panose="020B0600070205080204" pitchFamily="34" charset="-128"/>
                        <a:cs typeface="Times New Roman" panose="02020603050405020304" pitchFamily="18" charset="0"/>
                      </a:endParaRPr>
                    </a:p>
                  </a:txBody>
                  <a:tcPr marL="56166" marR="56166" marT="0" marB="0"/>
                </a:tc>
                <a:tc>
                  <a:txBody>
                    <a:bodyPr/>
                    <a:lstStyle/>
                    <a:p>
                      <a:pPr algn="just">
                        <a:lnSpc>
                          <a:spcPts val="1500"/>
                        </a:lnSpc>
                        <a:spcAft>
                          <a:spcPts val="600"/>
                        </a:spcAft>
                      </a:pPr>
                      <a:r>
                        <a:rPr lang="it-IT" sz="1100" dirty="0">
                          <a:solidFill>
                            <a:schemeClr val="accent6">
                              <a:lumMod val="50000"/>
                            </a:schemeClr>
                          </a:solidFill>
                          <a:effectLst/>
                          <a:latin typeface="+mn-lt"/>
                        </a:rPr>
                        <a:t> Trailers</a:t>
                      </a:r>
                      <a:endParaRPr lang="en-GB" sz="1100" dirty="0">
                        <a:solidFill>
                          <a:schemeClr val="accent6">
                            <a:lumMod val="50000"/>
                          </a:schemeClr>
                        </a:solidFill>
                        <a:effectLst/>
                        <a:latin typeface="+mn-lt"/>
                        <a:ea typeface="MS PGothic" panose="020B0600070205080204" pitchFamily="34" charset="-128"/>
                        <a:cs typeface="Times New Roman" panose="02020603050405020304" pitchFamily="18" charset="0"/>
                      </a:endParaRPr>
                    </a:p>
                  </a:txBody>
                  <a:tcPr marL="56166" marR="56166" marT="0" marB="0">
                    <a:solidFill>
                      <a:schemeClr val="bg1">
                        <a:lumMod val="95000"/>
                      </a:schemeClr>
                    </a:solidFill>
                  </a:tcPr>
                </a:tc>
                <a:tc>
                  <a:txBody>
                    <a:bodyPr/>
                    <a:lstStyle/>
                    <a:p>
                      <a:pPr marL="0" marR="0" lvl="0" indent="0" algn="just" defTabSz="914400" rtl="0" eaLnBrk="1" fontAlgn="auto" latinLnBrk="0" hangingPunct="1">
                        <a:lnSpc>
                          <a:spcPts val="1500"/>
                        </a:lnSpc>
                        <a:spcBef>
                          <a:spcPts val="0"/>
                        </a:spcBef>
                        <a:spcAft>
                          <a:spcPts val="600"/>
                        </a:spcAft>
                        <a:buClrTx/>
                        <a:buSzTx/>
                        <a:buFontTx/>
                        <a:buNone/>
                        <a:tabLst/>
                        <a:defRPr/>
                      </a:pPr>
                      <a:r>
                        <a:rPr lang="en-GB" sz="1100" dirty="0">
                          <a:solidFill>
                            <a:schemeClr val="accent1"/>
                          </a:solidFill>
                          <a:effectLst/>
                          <a:latin typeface="+mn-lt"/>
                          <a:ea typeface="MS PGothic" panose="020B0600070205080204" pitchFamily="34" charset="-128"/>
                          <a:cs typeface="Times New Roman" panose="02020603050405020304" pitchFamily="18" charset="0"/>
                        </a:rPr>
                        <a:t>New registration, stock, disposals</a:t>
                      </a:r>
                    </a:p>
                  </a:txBody>
                  <a:tcPr marL="56166" marR="56166" marT="0" marB="0">
                    <a:solidFill>
                      <a:schemeClr val="bg1">
                        <a:lumMod val="95000"/>
                      </a:schemeClr>
                    </a:solidFill>
                  </a:tcPr>
                </a:tc>
                <a:tc>
                  <a:txBody>
                    <a:bodyPr/>
                    <a:lstStyle/>
                    <a:p>
                      <a:pPr marL="0" marR="0" lvl="0" indent="0" algn="just" defTabSz="914400" rtl="0" eaLnBrk="1" fontAlgn="auto" latinLnBrk="0" hangingPunct="1">
                        <a:lnSpc>
                          <a:spcPts val="1500"/>
                        </a:lnSpc>
                        <a:spcBef>
                          <a:spcPts val="0"/>
                        </a:spcBef>
                        <a:spcAft>
                          <a:spcPts val="600"/>
                        </a:spcAft>
                        <a:buClrTx/>
                        <a:buSzTx/>
                        <a:buFontTx/>
                        <a:buNone/>
                        <a:tabLst/>
                        <a:defRPr/>
                      </a:pPr>
                      <a:r>
                        <a:rPr kumimoji="0" lang="en-GB" sz="1100" b="0" i="0" u="none" strike="noStrike" kern="1200" cap="none" spc="0" normalizeH="0" baseline="0" noProof="0" dirty="0">
                          <a:ln>
                            <a:noFill/>
                          </a:ln>
                          <a:solidFill>
                            <a:srgbClr val="003F7D"/>
                          </a:solidFill>
                          <a:effectLst/>
                          <a:uLnTx/>
                          <a:uFillTx/>
                          <a:latin typeface="Source Sans Pro"/>
                          <a:ea typeface="MS PGothic" panose="020B0600070205080204" pitchFamily="34" charset="-128"/>
                          <a:cs typeface="Times New Roman" panose="02020603050405020304" pitchFamily="18" charset="0"/>
                        </a:rPr>
                        <a:t>Transport services</a:t>
                      </a:r>
                      <a:endParaRPr lang="en-GB" sz="1100" dirty="0">
                        <a:solidFill>
                          <a:schemeClr val="accent1"/>
                        </a:solidFill>
                        <a:effectLst/>
                        <a:latin typeface="+mn-lt"/>
                        <a:ea typeface="MS PGothic" panose="020B0600070205080204" pitchFamily="34" charset="-128"/>
                        <a:cs typeface="Times New Roman" panose="02020603050405020304" pitchFamily="18" charset="0"/>
                      </a:endParaRPr>
                    </a:p>
                  </a:txBody>
                  <a:tcPr marL="56166" marR="56166" marT="0" marB="0">
                    <a:solidFill>
                      <a:schemeClr val="bg1">
                        <a:lumMod val="95000"/>
                      </a:schemeClr>
                    </a:solidFill>
                  </a:tcPr>
                </a:tc>
                <a:extLst>
                  <a:ext uri="{0D108BD9-81ED-4DB2-BD59-A6C34878D82A}">
                    <a16:rowId xmlns:a16="http://schemas.microsoft.com/office/drawing/2014/main" val="10015"/>
                  </a:ext>
                </a:extLst>
              </a:tr>
              <a:tr h="70270">
                <a:tc>
                  <a:txBody>
                    <a:bodyPr/>
                    <a:lstStyle/>
                    <a:p>
                      <a:pPr algn="just">
                        <a:lnSpc>
                          <a:spcPts val="1500"/>
                        </a:lnSpc>
                        <a:spcAft>
                          <a:spcPts val="600"/>
                        </a:spcAft>
                      </a:pPr>
                      <a:endParaRPr lang="en-GB" sz="1100" dirty="0">
                        <a:solidFill>
                          <a:srgbClr val="364A64"/>
                        </a:solidFill>
                        <a:effectLst/>
                        <a:latin typeface="+mn-lt"/>
                        <a:ea typeface="MS PGothic" panose="020B0600070205080204" pitchFamily="34" charset="-128"/>
                        <a:cs typeface="Times New Roman" panose="02020603050405020304" pitchFamily="18" charset="0"/>
                      </a:endParaRPr>
                    </a:p>
                  </a:txBody>
                  <a:tcPr marL="56166" marR="56166" marT="0" marB="0"/>
                </a:tc>
                <a:tc>
                  <a:txBody>
                    <a:bodyPr/>
                    <a:lstStyle/>
                    <a:p>
                      <a:pPr algn="l" fontAlgn="b"/>
                      <a:endParaRPr lang="de-DE" sz="1100" b="0" i="0" u="none" strike="noStrike" dirty="0">
                        <a:solidFill>
                          <a:srgbClr val="00B050"/>
                        </a:solidFill>
                        <a:effectLst/>
                        <a:latin typeface="+mn-lt"/>
                      </a:endParaRPr>
                    </a:p>
                  </a:txBody>
                  <a:tcPr marL="7620" marR="7620" marT="7620" marB="0" anchor="b">
                    <a:solidFill>
                      <a:schemeClr val="bg1">
                        <a:lumMod val="95000"/>
                      </a:schemeClr>
                    </a:solidFill>
                  </a:tcPr>
                </a:tc>
                <a:tc>
                  <a:txBody>
                    <a:bodyPr/>
                    <a:lstStyle/>
                    <a:p>
                      <a:pPr algn="l" fontAlgn="b"/>
                      <a:endParaRPr lang="de-DE" sz="1100" b="0" i="0" u="none" strike="noStrike" dirty="0">
                        <a:solidFill>
                          <a:srgbClr val="00B050"/>
                        </a:solidFill>
                        <a:effectLst/>
                        <a:latin typeface="+mn-lt"/>
                      </a:endParaRPr>
                    </a:p>
                  </a:txBody>
                  <a:tcPr marL="7620" marR="7620" marT="7620" marB="0" anchor="b">
                    <a:solidFill>
                      <a:schemeClr val="bg1">
                        <a:lumMod val="95000"/>
                      </a:schemeClr>
                    </a:solidFill>
                  </a:tcPr>
                </a:tc>
                <a:tc>
                  <a:txBody>
                    <a:bodyPr/>
                    <a:lstStyle/>
                    <a:p>
                      <a:pPr algn="l" fontAlgn="b"/>
                      <a:endParaRPr lang="de-DE" sz="1100" b="0" i="0" u="none" strike="noStrike" dirty="0">
                        <a:solidFill>
                          <a:srgbClr val="00B050"/>
                        </a:solidFill>
                        <a:effectLst/>
                        <a:latin typeface="+mn-lt"/>
                      </a:endParaRPr>
                    </a:p>
                  </a:txBody>
                  <a:tcPr marL="7620" marR="7620" marT="7620" marB="0" anchor="b">
                    <a:solidFill>
                      <a:schemeClr val="bg1">
                        <a:lumMod val="95000"/>
                      </a:schemeClr>
                    </a:solidFill>
                  </a:tcPr>
                </a:tc>
                <a:extLst>
                  <a:ext uri="{0D108BD9-81ED-4DB2-BD59-A6C34878D82A}">
                    <a16:rowId xmlns:a16="http://schemas.microsoft.com/office/drawing/2014/main" val="2055431094"/>
                  </a:ext>
                </a:extLst>
              </a:tr>
              <a:tr h="144919">
                <a:tc>
                  <a:txBody>
                    <a:bodyPr/>
                    <a:lstStyle/>
                    <a:p>
                      <a:pPr algn="just">
                        <a:lnSpc>
                          <a:spcPts val="1500"/>
                        </a:lnSpc>
                        <a:spcAft>
                          <a:spcPts val="600"/>
                        </a:spcAft>
                      </a:pPr>
                      <a:r>
                        <a:rPr lang="it-IT" sz="1100" dirty="0">
                          <a:effectLst/>
                          <a:latin typeface="+mn-lt"/>
                        </a:rPr>
                        <a:t> 16</a:t>
                      </a:r>
                      <a:endParaRPr lang="en-GB" sz="1100" dirty="0">
                        <a:solidFill>
                          <a:srgbClr val="364A64"/>
                        </a:solidFill>
                        <a:effectLst/>
                        <a:latin typeface="+mn-lt"/>
                        <a:ea typeface="MS PGothic" panose="020B0600070205080204" pitchFamily="34" charset="-128"/>
                        <a:cs typeface="Times New Roman" panose="02020603050405020304" pitchFamily="18" charset="0"/>
                      </a:endParaRPr>
                    </a:p>
                  </a:txBody>
                  <a:tcPr marL="56166" marR="56166" marT="0" marB="0"/>
                </a:tc>
                <a:tc>
                  <a:txBody>
                    <a:bodyPr/>
                    <a:lstStyle/>
                    <a:p>
                      <a:pPr algn="l" fontAlgn="b"/>
                      <a:r>
                        <a:rPr lang="de-DE" sz="1100" b="0" i="0" u="none" strike="noStrike" dirty="0">
                          <a:solidFill>
                            <a:schemeClr val="accent4"/>
                          </a:solidFill>
                          <a:effectLst/>
                          <a:latin typeface="+mn-lt"/>
                        </a:rPr>
                        <a:t>Passenger </a:t>
                      </a:r>
                      <a:r>
                        <a:rPr lang="de-DE" sz="1100" b="0" i="0" u="none" strike="noStrike" dirty="0" err="1">
                          <a:solidFill>
                            <a:schemeClr val="accent4"/>
                          </a:solidFill>
                          <a:effectLst/>
                          <a:latin typeface="+mn-lt"/>
                        </a:rPr>
                        <a:t>transport</a:t>
                      </a:r>
                      <a:r>
                        <a:rPr lang="de-DE" sz="1100" b="0" i="0" u="none" strike="noStrike" dirty="0">
                          <a:solidFill>
                            <a:schemeClr val="accent4"/>
                          </a:solidFill>
                          <a:effectLst/>
                          <a:latin typeface="+mn-lt"/>
                        </a:rPr>
                        <a:t> </a:t>
                      </a:r>
                      <a:r>
                        <a:rPr lang="de-DE" sz="1100" b="0" i="0" u="none" strike="noStrike" dirty="0" err="1">
                          <a:solidFill>
                            <a:schemeClr val="accent4"/>
                          </a:solidFill>
                          <a:effectLst/>
                          <a:latin typeface="+mn-lt"/>
                        </a:rPr>
                        <a:t>by</a:t>
                      </a:r>
                      <a:r>
                        <a:rPr lang="de-DE" sz="1100" b="0" i="0" u="none" strike="noStrike" dirty="0">
                          <a:solidFill>
                            <a:schemeClr val="accent4"/>
                          </a:solidFill>
                          <a:effectLst/>
                          <a:latin typeface="+mn-lt"/>
                        </a:rPr>
                        <a:t> </a:t>
                      </a:r>
                      <a:r>
                        <a:rPr lang="de-DE" sz="1100" b="0" i="0" u="none" strike="noStrike" dirty="0" err="1">
                          <a:solidFill>
                            <a:schemeClr val="accent4"/>
                          </a:solidFill>
                          <a:effectLst/>
                          <a:latin typeface="+mn-lt"/>
                        </a:rPr>
                        <a:t>rail</a:t>
                      </a:r>
                      <a:endParaRPr lang="de-DE" sz="1100" b="0" i="0" u="none" strike="noStrike" dirty="0">
                        <a:solidFill>
                          <a:schemeClr val="accent4"/>
                        </a:solidFill>
                        <a:effectLst/>
                        <a:latin typeface="+mn-lt"/>
                      </a:endParaRPr>
                    </a:p>
                  </a:txBody>
                  <a:tcPr marL="7620" marR="7620" marT="7620" marB="0" anchor="b">
                    <a:solidFill>
                      <a:schemeClr val="bg1">
                        <a:lumMod val="95000"/>
                      </a:schemeClr>
                    </a:solidFill>
                  </a:tcPr>
                </a:tc>
                <a:tc>
                  <a:txBody>
                    <a:bodyPr/>
                    <a:lstStyle/>
                    <a:p>
                      <a:pPr algn="l" fontAlgn="b"/>
                      <a:endParaRPr lang="de-DE" sz="1100" b="0" i="0" u="none" strike="noStrike" dirty="0">
                        <a:solidFill>
                          <a:schemeClr val="accent4"/>
                        </a:solidFill>
                        <a:effectLst/>
                        <a:latin typeface="+mn-lt"/>
                      </a:endParaRPr>
                    </a:p>
                  </a:txBody>
                  <a:tcPr marL="7620" marR="7620" marT="7620" marB="0" anchor="b">
                    <a:solidFill>
                      <a:schemeClr val="bg1">
                        <a:lumMod val="95000"/>
                      </a:schemeClr>
                    </a:solidFill>
                  </a:tcPr>
                </a:tc>
                <a:tc>
                  <a:txBody>
                    <a:bodyPr/>
                    <a:lstStyle/>
                    <a:p>
                      <a:pPr algn="l" fontAlgn="b"/>
                      <a:r>
                        <a:rPr lang="en-GB" sz="1100" dirty="0">
                          <a:solidFill>
                            <a:schemeClr val="accent1"/>
                          </a:solidFill>
                          <a:effectLst/>
                          <a:latin typeface="+mn-lt"/>
                          <a:ea typeface="MS PGothic" panose="020B0600070205080204" pitchFamily="34" charset="-128"/>
                          <a:cs typeface="Times New Roman" panose="02020603050405020304" pitchFamily="18" charset="0"/>
                        </a:rPr>
                        <a:t>Transport services</a:t>
                      </a:r>
                      <a:endParaRPr lang="de-DE" sz="1100" b="0" i="0" u="none" strike="noStrike" dirty="0">
                        <a:solidFill>
                          <a:schemeClr val="accent4"/>
                        </a:solidFill>
                        <a:effectLst/>
                        <a:latin typeface="+mn-lt"/>
                      </a:endParaRPr>
                    </a:p>
                  </a:txBody>
                  <a:tcPr marL="7620" marR="7620" marT="7620" marB="0" anchor="b">
                    <a:solidFill>
                      <a:schemeClr val="bg1">
                        <a:lumMod val="95000"/>
                      </a:schemeClr>
                    </a:solidFill>
                  </a:tcPr>
                </a:tc>
                <a:extLst>
                  <a:ext uri="{0D108BD9-81ED-4DB2-BD59-A6C34878D82A}">
                    <a16:rowId xmlns:a16="http://schemas.microsoft.com/office/drawing/2014/main" val="10016"/>
                  </a:ext>
                </a:extLst>
              </a:tr>
              <a:tr h="144919">
                <a:tc>
                  <a:txBody>
                    <a:bodyPr/>
                    <a:lstStyle/>
                    <a:p>
                      <a:pPr algn="just">
                        <a:lnSpc>
                          <a:spcPts val="1500"/>
                        </a:lnSpc>
                        <a:spcAft>
                          <a:spcPts val="600"/>
                        </a:spcAft>
                      </a:pPr>
                      <a:r>
                        <a:rPr lang="it-IT" sz="1100" dirty="0">
                          <a:effectLst/>
                          <a:latin typeface="+mn-lt"/>
                        </a:rPr>
                        <a:t> 17</a:t>
                      </a:r>
                      <a:endParaRPr lang="en-GB" sz="1100" dirty="0">
                        <a:solidFill>
                          <a:srgbClr val="364A64"/>
                        </a:solidFill>
                        <a:effectLst/>
                        <a:latin typeface="+mn-lt"/>
                        <a:ea typeface="MS PGothic" panose="020B0600070205080204" pitchFamily="34" charset="-128"/>
                        <a:cs typeface="Times New Roman" panose="02020603050405020304" pitchFamily="18" charset="0"/>
                      </a:endParaRPr>
                    </a:p>
                  </a:txBody>
                  <a:tcPr marL="56166" marR="56166" marT="0" marB="0"/>
                </a:tc>
                <a:tc>
                  <a:txBody>
                    <a:bodyPr/>
                    <a:lstStyle/>
                    <a:p>
                      <a:pPr algn="l" fontAlgn="b"/>
                      <a:r>
                        <a:rPr lang="de-DE" sz="1100" b="0" i="0" u="none" strike="noStrike" dirty="0">
                          <a:solidFill>
                            <a:schemeClr val="accent4"/>
                          </a:solidFill>
                          <a:effectLst/>
                          <a:latin typeface="+mn-lt"/>
                        </a:rPr>
                        <a:t>Freight </a:t>
                      </a:r>
                      <a:r>
                        <a:rPr lang="de-DE" sz="1100" b="0" i="0" u="none" strike="noStrike" dirty="0" err="1">
                          <a:solidFill>
                            <a:schemeClr val="accent4"/>
                          </a:solidFill>
                          <a:effectLst/>
                          <a:latin typeface="+mn-lt"/>
                        </a:rPr>
                        <a:t>transport</a:t>
                      </a:r>
                      <a:r>
                        <a:rPr lang="de-DE" sz="1100" b="0" i="0" u="none" strike="noStrike" dirty="0">
                          <a:solidFill>
                            <a:schemeClr val="accent4"/>
                          </a:solidFill>
                          <a:effectLst/>
                          <a:latin typeface="+mn-lt"/>
                        </a:rPr>
                        <a:t> </a:t>
                      </a:r>
                      <a:r>
                        <a:rPr lang="de-DE" sz="1100" b="0" i="0" u="none" strike="noStrike" dirty="0" err="1">
                          <a:solidFill>
                            <a:schemeClr val="accent4"/>
                          </a:solidFill>
                          <a:effectLst/>
                          <a:latin typeface="+mn-lt"/>
                        </a:rPr>
                        <a:t>by</a:t>
                      </a:r>
                      <a:r>
                        <a:rPr lang="de-DE" sz="1100" b="0" i="0" u="none" strike="noStrike" dirty="0">
                          <a:solidFill>
                            <a:schemeClr val="accent4"/>
                          </a:solidFill>
                          <a:effectLst/>
                          <a:latin typeface="+mn-lt"/>
                        </a:rPr>
                        <a:t> </a:t>
                      </a:r>
                      <a:r>
                        <a:rPr lang="de-DE" sz="1100" b="0" i="0" u="none" strike="noStrike" dirty="0" err="1">
                          <a:solidFill>
                            <a:schemeClr val="accent4"/>
                          </a:solidFill>
                          <a:effectLst/>
                          <a:latin typeface="+mn-lt"/>
                        </a:rPr>
                        <a:t>rail</a:t>
                      </a:r>
                      <a:endParaRPr lang="de-DE" sz="1100" b="0" i="0" u="none" strike="noStrike" dirty="0">
                        <a:solidFill>
                          <a:schemeClr val="accent4"/>
                        </a:solidFill>
                        <a:effectLst/>
                        <a:latin typeface="+mn-lt"/>
                      </a:endParaRPr>
                    </a:p>
                  </a:txBody>
                  <a:tcPr marL="7620" marR="7620" marT="7620" marB="0" anchor="b">
                    <a:solidFill>
                      <a:schemeClr val="bg1">
                        <a:lumMod val="95000"/>
                      </a:schemeClr>
                    </a:solidFill>
                  </a:tcPr>
                </a:tc>
                <a:tc>
                  <a:txBody>
                    <a:bodyPr/>
                    <a:lstStyle/>
                    <a:p>
                      <a:pPr algn="l" fontAlgn="b"/>
                      <a:endParaRPr lang="de-DE" sz="1100" b="0" i="0" u="none" strike="noStrike" dirty="0">
                        <a:solidFill>
                          <a:schemeClr val="accent4"/>
                        </a:solidFill>
                        <a:effectLst/>
                        <a:latin typeface="+mn-lt"/>
                      </a:endParaRPr>
                    </a:p>
                  </a:txBody>
                  <a:tcPr marL="7620" marR="7620" marT="7620" marB="0" anchor="b">
                    <a:solidFill>
                      <a:schemeClr val="bg1">
                        <a:lumMod val="95000"/>
                      </a:schemeClr>
                    </a:solidFill>
                  </a:tcPr>
                </a:tc>
                <a:tc>
                  <a:txBody>
                    <a:bodyPr/>
                    <a:lstStyle/>
                    <a:p>
                      <a:pPr algn="l" fontAlgn="b"/>
                      <a:r>
                        <a:rPr lang="en-GB" sz="1100" dirty="0">
                          <a:solidFill>
                            <a:schemeClr val="accent1"/>
                          </a:solidFill>
                          <a:effectLst/>
                          <a:latin typeface="+mn-lt"/>
                          <a:ea typeface="MS PGothic" panose="020B0600070205080204" pitchFamily="34" charset="-128"/>
                          <a:cs typeface="Times New Roman" panose="02020603050405020304" pitchFamily="18" charset="0"/>
                        </a:rPr>
                        <a:t>Transport services</a:t>
                      </a:r>
                      <a:endParaRPr lang="de-DE" sz="1100" b="0" i="0" u="none" strike="noStrike" dirty="0">
                        <a:solidFill>
                          <a:schemeClr val="accent4"/>
                        </a:solidFill>
                        <a:effectLst/>
                        <a:latin typeface="+mn-lt"/>
                      </a:endParaRPr>
                    </a:p>
                  </a:txBody>
                  <a:tcPr marL="7620" marR="7620" marT="7620" marB="0" anchor="b">
                    <a:solidFill>
                      <a:schemeClr val="bg1">
                        <a:lumMod val="95000"/>
                      </a:schemeClr>
                    </a:solidFill>
                  </a:tcPr>
                </a:tc>
                <a:extLst>
                  <a:ext uri="{0D108BD9-81ED-4DB2-BD59-A6C34878D82A}">
                    <a16:rowId xmlns:a16="http://schemas.microsoft.com/office/drawing/2014/main" val="10017"/>
                  </a:ext>
                </a:extLst>
              </a:tr>
              <a:tr h="144919">
                <a:tc>
                  <a:txBody>
                    <a:bodyPr/>
                    <a:lstStyle/>
                    <a:p>
                      <a:pPr algn="just">
                        <a:lnSpc>
                          <a:spcPts val="1500"/>
                        </a:lnSpc>
                        <a:spcAft>
                          <a:spcPts val="600"/>
                        </a:spcAft>
                      </a:pPr>
                      <a:r>
                        <a:rPr lang="it-IT" sz="1100" dirty="0">
                          <a:effectLst/>
                          <a:latin typeface="+mn-lt"/>
                        </a:rPr>
                        <a:t> 18</a:t>
                      </a:r>
                      <a:endParaRPr lang="en-GB" sz="1100" dirty="0">
                        <a:solidFill>
                          <a:srgbClr val="364A64"/>
                        </a:solidFill>
                        <a:effectLst/>
                        <a:latin typeface="+mn-lt"/>
                        <a:ea typeface="MS PGothic" panose="020B0600070205080204" pitchFamily="34" charset="-128"/>
                        <a:cs typeface="Times New Roman" panose="02020603050405020304" pitchFamily="18" charset="0"/>
                      </a:endParaRPr>
                    </a:p>
                  </a:txBody>
                  <a:tcPr marL="56166" marR="56166" marT="0" marB="0"/>
                </a:tc>
                <a:tc>
                  <a:txBody>
                    <a:bodyPr/>
                    <a:lstStyle/>
                    <a:p>
                      <a:pPr algn="l" fontAlgn="b"/>
                      <a:r>
                        <a:rPr lang="de-DE" sz="1100" b="0" i="0" u="none" strike="noStrike" dirty="0">
                          <a:solidFill>
                            <a:schemeClr val="accent4"/>
                          </a:solidFill>
                          <a:effectLst/>
                          <a:latin typeface="+mn-lt"/>
                        </a:rPr>
                        <a:t>Other passenger </a:t>
                      </a:r>
                      <a:r>
                        <a:rPr lang="de-DE" sz="1100" b="0" i="0" u="none" strike="noStrike" dirty="0" err="1">
                          <a:solidFill>
                            <a:schemeClr val="accent4"/>
                          </a:solidFill>
                          <a:effectLst/>
                          <a:latin typeface="+mn-lt"/>
                        </a:rPr>
                        <a:t>land</a:t>
                      </a:r>
                      <a:r>
                        <a:rPr lang="de-DE" sz="1100" b="0" i="0" u="none" strike="noStrike" dirty="0">
                          <a:solidFill>
                            <a:schemeClr val="accent4"/>
                          </a:solidFill>
                          <a:effectLst/>
                          <a:latin typeface="+mn-lt"/>
                        </a:rPr>
                        <a:t> </a:t>
                      </a:r>
                      <a:r>
                        <a:rPr lang="de-DE" sz="1100" b="0" i="0" u="none" strike="noStrike" dirty="0" err="1">
                          <a:solidFill>
                            <a:schemeClr val="accent4"/>
                          </a:solidFill>
                          <a:effectLst/>
                          <a:latin typeface="+mn-lt"/>
                        </a:rPr>
                        <a:t>transport</a:t>
                      </a:r>
                      <a:endParaRPr lang="de-DE" sz="1100" b="0" i="0" u="none" strike="noStrike" dirty="0">
                        <a:solidFill>
                          <a:schemeClr val="accent4"/>
                        </a:solidFill>
                        <a:effectLst/>
                        <a:latin typeface="+mn-lt"/>
                      </a:endParaRPr>
                    </a:p>
                  </a:txBody>
                  <a:tcPr marL="7620" marR="7620" marT="7620" marB="0" anchor="b">
                    <a:solidFill>
                      <a:schemeClr val="bg1">
                        <a:lumMod val="95000"/>
                      </a:schemeClr>
                    </a:solidFill>
                  </a:tcPr>
                </a:tc>
                <a:tc>
                  <a:txBody>
                    <a:bodyPr/>
                    <a:lstStyle/>
                    <a:p>
                      <a:pPr algn="l" fontAlgn="b"/>
                      <a:endParaRPr lang="de-DE" sz="1100" b="0" i="0" u="none" strike="noStrike" dirty="0">
                        <a:solidFill>
                          <a:schemeClr val="accent4"/>
                        </a:solidFill>
                        <a:effectLst/>
                        <a:latin typeface="+mn-lt"/>
                      </a:endParaRPr>
                    </a:p>
                  </a:txBody>
                  <a:tcPr marL="7620" marR="7620" marT="7620" marB="0" anchor="b">
                    <a:solidFill>
                      <a:schemeClr val="bg1">
                        <a:lumMod val="95000"/>
                      </a:schemeClr>
                    </a:solidFill>
                  </a:tcPr>
                </a:tc>
                <a:tc>
                  <a:txBody>
                    <a:bodyPr/>
                    <a:lstStyle/>
                    <a:p>
                      <a:pPr algn="l" fontAlgn="b"/>
                      <a:r>
                        <a:rPr kumimoji="0" lang="en-GB" sz="1100" b="0" i="0" u="none" strike="noStrike" kern="1200" cap="none" spc="0" normalizeH="0" baseline="0" noProof="0">
                          <a:ln>
                            <a:noFill/>
                          </a:ln>
                          <a:solidFill>
                            <a:srgbClr val="003F7D"/>
                          </a:solidFill>
                          <a:effectLst/>
                          <a:uLnTx/>
                          <a:uFillTx/>
                          <a:latin typeface="Source Sans Pro"/>
                          <a:ea typeface="MS PGothic" panose="020B0600070205080204" pitchFamily="34" charset="-128"/>
                          <a:cs typeface="Times New Roman" panose="02020603050405020304" pitchFamily="18" charset="0"/>
                        </a:rPr>
                        <a:t>Transport services</a:t>
                      </a:r>
                      <a:endParaRPr lang="de-DE" sz="1100" b="0" i="0" u="none" strike="noStrike" dirty="0">
                        <a:solidFill>
                          <a:schemeClr val="accent4"/>
                        </a:solidFill>
                        <a:effectLst/>
                        <a:latin typeface="+mn-lt"/>
                      </a:endParaRPr>
                    </a:p>
                  </a:txBody>
                  <a:tcPr marL="7620" marR="7620" marT="7620" marB="0" anchor="b">
                    <a:solidFill>
                      <a:schemeClr val="bg1">
                        <a:lumMod val="95000"/>
                      </a:schemeClr>
                    </a:solidFill>
                  </a:tcPr>
                </a:tc>
                <a:extLst>
                  <a:ext uri="{0D108BD9-81ED-4DB2-BD59-A6C34878D82A}">
                    <a16:rowId xmlns:a16="http://schemas.microsoft.com/office/drawing/2014/main" val="10018"/>
                  </a:ext>
                </a:extLst>
              </a:tr>
              <a:tr h="144919">
                <a:tc>
                  <a:txBody>
                    <a:bodyPr/>
                    <a:lstStyle/>
                    <a:p>
                      <a:pPr algn="just">
                        <a:lnSpc>
                          <a:spcPts val="1500"/>
                        </a:lnSpc>
                        <a:spcAft>
                          <a:spcPts val="600"/>
                        </a:spcAft>
                      </a:pPr>
                      <a:r>
                        <a:rPr lang="it-IT" sz="1100" dirty="0">
                          <a:effectLst/>
                          <a:latin typeface="+mn-lt"/>
                        </a:rPr>
                        <a:t> 19</a:t>
                      </a:r>
                      <a:endParaRPr lang="en-GB" sz="1100" dirty="0">
                        <a:solidFill>
                          <a:srgbClr val="364A64"/>
                        </a:solidFill>
                        <a:effectLst/>
                        <a:latin typeface="+mn-lt"/>
                        <a:ea typeface="MS PGothic" panose="020B0600070205080204" pitchFamily="34" charset="-128"/>
                        <a:cs typeface="Times New Roman" panose="02020603050405020304" pitchFamily="18" charset="0"/>
                      </a:endParaRPr>
                    </a:p>
                  </a:txBody>
                  <a:tcPr marL="56166" marR="56166" marT="0" marB="0"/>
                </a:tc>
                <a:tc>
                  <a:txBody>
                    <a:bodyPr/>
                    <a:lstStyle/>
                    <a:p>
                      <a:pPr algn="l" fontAlgn="b"/>
                      <a:r>
                        <a:rPr lang="de-DE" sz="1100" b="0" i="0" u="none" strike="noStrike" dirty="0">
                          <a:solidFill>
                            <a:schemeClr val="accent4"/>
                          </a:solidFill>
                          <a:effectLst/>
                          <a:latin typeface="+mn-lt"/>
                        </a:rPr>
                        <a:t>Land </a:t>
                      </a:r>
                      <a:r>
                        <a:rPr lang="de-DE" sz="1100" b="0" i="0" u="none" strike="noStrike" dirty="0" err="1">
                          <a:solidFill>
                            <a:schemeClr val="accent4"/>
                          </a:solidFill>
                          <a:effectLst/>
                          <a:latin typeface="+mn-lt"/>
                        </a:rPr>
                        <a:t>transportation</a:t>
                      </a:r>
                      <a:r>
                        <a:rPr lang="de-DE" sz="1100" b="0" i="0" u="none" strike="noStrike" dirty="0">
                          <a:solidFill>
                            <a:schemeClr val="accent4"/>
                          </a:solidFill>
                          <a:effectLst/>
                          <a:latin typeface="+mn-lt"/>
                        </a:rPr>
                        <a:t> </a:t>
                      </a:r>
                      <a:r>
                        <a:rPr lang="de-DE" sz="1100" b="0" i="0" u="none" strike="noStrike" dirty="0" err="1">
                          <a:solidFill>
                            <a:schemeClr val="accent4"/>
                          </a:solidFill>
                          <a:effectLst/>
                          <a:latin typeface="+mn-lt"/>
                        </a:rPr>
                        <a:t>of</a:t>
                      </a:r>
                      <a:r>
                        <a:rPr lang="de-DE" sz="1100" b="0" i="0" u="none" strike="noStrike" dirty="0">
                          <a:solidFill>
                            <a:schemeClr val="accent4"/>
                          </a:solidFill>
                          <a:effectLst/>
                          <a:latin typeface="+mn-lt"/>
                        </a:rPr>
                        <a:t> </a:t>
                      </a:r>
                      <a:r>
                        <a:rPr lang="de-DE" sz="1100" b="0" i="0" u="none" strike="noStrike" dirty="0" err="1">
                          <a:solidFill>
                            <a:schemeClr val="accent4"/>
                          </a:solidFill>
                          <a:effectLst/>
                          <a:latin typeface="+mn-lt"/>
                        </a:rPr>
                        <a:t>goods</a:t>
                      </a:r>
                      <a:r>
                        <a:rPr lang="de-DE" sz="1100" b="0" i="0" u="none" strike="noStrike" dirty="0">
                          <a:solidFill>
                            <a:schemeClr val="accent4"/>
                          </a:solidFill>
                          <a:effectLst/>
                          <a:latin typeface="+mn-lt"/>
                        </a:rPr>
                        <a:t>, </a:t>
                      </a:r>
                      <a:r>
                        <a:rPr lang="de-DE" sz="1100" b="0" i="0" u="none" strike="noStrike" dirty="0" err="1">
                          <a:solidFill>
                            <a:schemeClr val="accent4"/>
                          </a:solidFill>
                          <a:effectLst/>
                          <a:latin typeface="+mn-lt"/>
                        </a:rPr>
                        <a:t>removal</a:t>
                      </a:r>
                      <a:r>
                        <a:rPr lang="de-DE" sz="1100" b="0" i="0" u="none" strike="noStrike" dirty="0">
                          <a:solidFill>
                            <a:schemeClr val="accent4"/>
                          </a:solidFill>
                          <a:effectLst/>
                          <a:latin typeface="+mn-lt"/>
                        </a:rPr>
                        <a:t> </a:t>
                      </a:r>
                      <a:r>
                        <a:rPr lang="de-DE" sz="1100" b="0" i="0" u="none" strike="noStrike" dirty="0" err="1">
                          <a:solidFill>
                            <a:schemeClr val="accent4"/>
                          </a:solidFill>
                          <a:effectLst/>
                          <a:latin typeface="+mn-lt"/>
                        </a:rPr>
                        <a:t>transports</a:t>
                      </a:r>
                      <a:endParaRPr lang="de-DE" sz="1100" b="0" i="0" u="none" strike="noStrike" dirty="0">
                        <a:solidFill>
                          <a:schemeClr val="accent4"/>
                        </a:solidFill>
                        <a:effectLst/>
                        <a:latin typeface="+mn-lt"/>
                      </a:endParaRPr>
                    </a:p>
                  </a:txBody>
                  <a:tcPr marL="7620" marR="7620" marT="7620" marB="0" anchor="b">
                    <a:solidFill>
                      <a:schemeClr val="bg1">
                        <a:lumMod val="95000"/>
                      </a:schemeClr>
                    </a:solidFill>
                  </a:tcPr>
                </a:tc>
                <a:tc>
                  <a:txBody>
                    <a:bodyPr/>
                    <a:lstStyle/>
                    <a:p>
                      <a:pPr algn="l" fontAlgn="b"/>
                      <a:endParaRPr lang="de-DE" sz="1100" b="0" i="0" u="none" strike="noStrike" dirty="0">
                        <a:solidFill>
                          <a:schemeClr val="accent4"/>
                        </a:solidFill>
                        <a:effectLst/>
                        <a:latin typeface="+mn-lt"/>
                      </a:endParaRPr>
                    </a:p>
                  </a:txBody>
                  <a:tcPr marL="7620" marR="7620" marT="7620" marB="0" anchor="b">
                    <a:solidFill>
                      <a:schemeClr val="bg1">
                        <a:lumMod val="95000"/>
                      </a:schemeClr>
                    </a:solidFill>
                  </a:tcPr>
                </a:tc>
                <a:tc>
                  <a:txBody>
                    <a:bodyPr/>
                    <a:lstStyle/>
                    <a:p>
                      <a:pPr algn="l" fontAlgn="b"/>
                      <a:r>
                        <a:rPr kumimoji="0" lang="en-GB" sz="1100" b="0" i="0" u="none" strike="noStrike" kern="1200" cap="none" spc="0" normalizeH="0" baseline="0" noProof="0">
                          <a:ln>
                            <a:noFill/>
                          </a:ln>
                          <a:solidFill>
                            <a:srgbClr val="003F7D"/>
                          </a:solidFill>
                          <a:effectLst/>
                          <a:uLnTx/>
                          <a:uFillTx/>
                          <a:latin typeface="Source Sans Pro"/>
                          <a:ea typeface="MS PGothic" panose="020B0600070205080204" pitchFamily="34" charset="-128"/>
                          <a:cs typeface="Times New Roman" panose="02020603050405020304" pitchFamily="18" charset="0"/>
                        </a:rPr>
                        <a:t>Transport services</a:t>
                      </a:r>
                      <a:endParaRPr lang="de-DE" sz="1100" b="0" i="0" u="none" strike="noStrike" dirty="0">
                        <a:solidFill>
                          <a:schemeClr val="accent4"/>
                        </a:solidFill>
                        <a:effectLst/>
                        <a:latin typeface="+mn-lt"/>
                      </a:endParaRPr>
                    </a:p>
                  </a:txBody>
                  <a:tcPr marL="7620" marR="7620" marT="7620" marB="0" anchor="b">
                    <a:solidFill>
                      <a:schemeClr val="bg1">
                        <a:lumMod val="95000"/>
                      </a:schemeClr>
                    </a:solidFill>
                  </a:tcPr>
                </a:tc>
                <a:extLst>
                  <a:ext uri="{0D108BD9-81ED-4DB2-BD59-A6C34878D82A}">
                    <a16:rowId xmlns:a16="http://schemas.microsoft.com/office/drawing/2014/main" val="10019"/>
                  </a:ext>
                </a:extLst>
              </a:tr>
              <a:tr h="144919">
                <a:tc>
                  <a:txBody>
                    <a:bodyPr/>
                    <a:lstStyle/>
                    <a:p>
                      <a:pPr algn="just">
                        <a:lnSpc>
                          <a:spcPts val="1500"/>
                        </a:lnSpc>
                        <a:spcAft>
                          <a:spcPts val="600"/>
                        </a:spcAft>
                      </a:pPr>
                      <a:r>
                        <a:rPr lang="it-IT" sz="1100" dirty="0">
                          <a:effectLst/>
                          <a:latin typeface="+mn-lt"/>
                        </a:rPr>
                        <a:t> 20</a:t>
                      </a:r>
                      <a:endParaRPr lang="en-GB" sz="1100" dirty="0">
                        <a:solidFill>
                          <a:srgbClr val="364A64"/>
                        </a:solidFill>
                        <a:effectLst/>
                        <a:latin typeface="+mn-lt"/>
                        <a:ea typeface="MS PGothic" panose="020B0600070205080204" pitchFamily="34" charset="-128"/>
                        <a:cs typeface="Times New Roman" panose="02020603050405020304" pitchFamily="18" charset="0"/>
                      </a:endParaRPr>
                    </a:p>
                  </a:txBody>
                  <a:tcPr marL="56166" marR="56166" marT="0" marB="0"/>
                </a:tc>
                <a:tc>
                  <a:txBody>
                    <a:bodyPr/>
                    <a:lstStyle/>
                    <a:p>
                      <a:pPr algn="l" fontAlgn="b"/>
                      <a:r>
                        <a:rPr lang="de-DE" sz="1100" b="0" i="0" u="none" strike="noStrike" dirty="0">
                          <a:solidFill>
                            <a:schemeClr val="accent4"/>
                          </a:solidFill>
                          <a:effectLst/>
                          <a:latin typeface="+mn-lt"/>
                        </a:rPr>
                        <a:t>Transportation in </a:t>
                      </a:r>
                      <a:r>
                        <a:rPr lang="de-DE" sz="1100" b="0" i="0" u="none" strike="noStrike" dirty="0" err="1">
                          <a:solidFill>
                            <a:schemeClr val="accent4"/>
                          </a:solidFill>
                          <a:effectLst/>
                          <a:latin typeface="+mn-lt"/>
                        </a:rPr>
                        <a:t>pipelines</a:t>
                      </a:r>
                      <a:endParaRPr lang="de-DE" sz="1100" b="0" i="0" u="none" strike="noStrike" dirty="0">
                        <a:solidFill>
                          <a:schemeClr val="accent4"/>
                        </a:solidFill>
                        <a:effectLst/>
                        <a:latin typeface="+mn-lt"/>
                      </a:endParaRPr>
                    </a:p>
                  </a:txBody>
                  <a:tcPr marL="7620" marR="7620" marT="7620" marB="0" anchor="b">
                    <a:solidFill>
                      <a:schemeClr val="bg1">
                        <a:lumMod val="95000"/>
                      </a:schemeClr>
                    </a:solidFill>
                  </a:tcPr>
                </a:tc>
                <a:tc>
                  <a:txBody>
                    <a:bodyPr/>
                    <a:lstStyle/>
                    <a:p>
                      <a:pPr algn="l" fontAlgn="b"/>
                      <a:endParaRPr lang="de-DE" sz="1100" b="0" i="0" u="none" strike="noStrike" dirty="0">
                        <a:solidFill>
                          <a:schemeClr val="accent4"/>
                        </a:solidFill>
                        <a:effectLst/>
                        <a:latin typeface="+mn-lt"/>
                      </a:endParaRPr>
                    </a:p>
                  </a:txBody>
                  <a:tcPr marL="7620" marR="7620" marT="7620" marB="0" anchor="b">
                    <a:solidFill>
                      <a:schemeClr val="bg1">
                        <a:lumMod val="95000"/>
                      </a:schemeClr>
                    </a:solidFill>
                  </a:tcPr>
                </a:tc>
                <a:tc>
                  <a:txBody>
                    <a:bodyPr/>
                    <a:lstStyle/>
                    <a:p>
                      <a:pPr algn="l" fontAlgn="b"/>
                      <a:r>
                        <a:rPr kumimoji="0" lang="en-GB" sz="1100" b="0" i="0" u="none" strike="noStrike" kern="1200" cap="none" spc="0" normalizeH="0" baseline="0" noProof="0">
                          <a:ln>
                            <a:noFill/>
                          </a:ln>
                          <a:solidFill>
                            <a:srgbClr val="003F7D"/>
                          </a:solidFill>
                          <a:effectLst/>
                          <a:uLnTx/>
                          <a:uFillTx/>
                          <a:latin typeface="Source Sans Pro"/>
                          <a:ea typeface="MS PGothic" panose="020B0600070205080204" pitchFamily="34" charset="-128"/>
                          <a:cs typeface="Times New Roman" panose="02020603050405020304" pitchFamily="18" charset="0"/>
                        </a:rPr>
                        <a:t>Transport services</a:t>
                      </a:r>
                      <a:endParaRPr lang="de-DE" sz="1100" b="0" i="0" u="none" strike="noStrike" dirty="0">
                        <a:solidFill>
                          <a:schemeClr val="accent4"/>
                        </a:solidFill>
                        <a:effectLst/>
                        <a:latin typeface="+mn-lt"/>
                      </a:endParaRPr>
                    </a:p>
                  </a:txBody>
                  <a:tcPr marL="7620" marR="7620" marT="7620" marB="0" anchor="b">
                    <a:solidFill>
                      <a:schemeClr val="bg1">
                        <a:lumMod val="95000"/>
                      </a:schemeClr>
                    </a:solidFill>
                  </a:tcPr>
                </a:tc>
                <a:extLst>
                  <a:ext uri="{0D108BD9-81ED-4DB2-BD59-A6C34878D82A}">
                    <a16:rowId xmlns:a16="http://schemas.microsoft.com/office/drawing/2014/main" val="10020"/>
                  </a:ext>
                </a:extLst>
              </a:tr>
              <a:tr h="144919">
                <a:tc>
                  <a:txBody>
                    <a:bodyPr/>
                    <a:lstStyle/>
                    <a:p>
                      <a:pPr algn="just">
                        <a:lnSpc>
                          <a:spcPts val="1500"/>
                        </a:lnSpc>
                        <a:spcAft>
                          <a:spcPts val="600"/>
                        </a:spcAft>
                      </a:pPr>
                      <a:r>
                        <a:rPr lang="it-IT" sz="1100" dirty="0">
                          <a:effectLst/>
                          <a:latin typeface="+mn-lt"/>
                        </a:rPr>
                        <a:t> 21</a:t>
                      </a:r>
                      <a:endParaRPr lang="en-GB" sz="1100" dirty="0">
                        <a:solidFill>
                          <a:srgbClr val="364A64"/>
                        </a:solidFill>
                        <a:effectLst/>
                        <a:latin typeface="+mn-lt"/>
                        <a:ea typeface="MS PGothic" panose="020B0600070205080204" pitchFamily="34" charset="-128"/>
                        <a:cs typeface="Times New Roman" panose="02020603050405020304" pitchFamily="18" charset="0"/>
                      </a:endParaRPr>
                    </a:p>
                  </a:txBody>
                  <a:tcPr marL="56166" marR="56166" marT="0" marB="0"/>
                </a:tc>
                <a:tc>
                  <a:txBody>
                    <a:bodyPr/>
                    <a:lstStyle/>
                    <a:p>
                      <a:pPr algn="l" fontAlgn="b"/>
                      <a:r>
                        <a:rPr lang="de-DE" sz="1100" b="0" i="0" u="none" strike="noStrike" dirty="0">
                          <a:solidFill>
                            <a:schemeClr val="accent4"/>
                          </a:solidFill>
                          <a:effectLst/>
                          <a:latin typeface="+mn-lt"/>
                        </a:rPr>
                        <a:t>Shipping </a:t>
                      </a:r>
                      <a:r>
                        <a:rPr lang="de-DE" sz="1100" b="0" i="0" u="none" strike="noStrike" dirty="0" err="1">
                          <a:solidFill>
                            <a:schemeClr val="accent4"/>
                          </a:solidFill>
                          <a:effectLst/>
                          <a:latin typeface="+mn-lt"/>
                        </a:rPr>
                        <a:t>performance</a:t>
                      </a:r>
                      <a:endParaRPr lang="de-DE" sz="1100" b="0" i="0" u="none" strike="noStrike" dirty="0">
                        <a:solidFill>
                          <a:schemeClr val="accent4"/>
                        </a:solidFill>
                        <a:effectLst/>
                        <a:latin typeface="+mn-lt"/>
                      </a:endParaRPr>
                    </a:p>
                  </a:txBody>
                  <a:tcPr marL="7620" marR="7620" marT="7620" marB="0" anchor="b">
                    <a:solidFill>
                      <a:schemeClr val="bg1">
                        <a:lumMod val="95000"/>
                      </a:schemeClr>
                    </a:solidFill>
                  </a:tcPr>
                </a:tc>
                <a:tc>
                  <a:txBody>
                    <a:bodyPr/>
                    <a:lstStyle/>
                    <a:p>
                      <a:pPr algn="l" fontAlgn="b"/>
                      <a:endParaRPr lang="de-DE" sz="1100" b="0" i="0" u="none" strike="noStrike" dirty="0">
                        <a:solidFill>
                          <a:schemeClr val="accent4"/>
                        </a:solidFill>
                        <a:effectLst/>
                        <a:latin typeface="+mn-lt"/>
                      </a:endParaRPr>
                    </a:p>
                  </a:txBody>
                  <a:tcPr marL="7620" marR="7620" marT="7620" marB="0" anchor="b">
                    <a:solidFill>
                      <a:schemeClr val="bg1">
                        <a:lumMod val="95000"/>
                      </a:schemeClr>
                    </a:solidFill>
                  </a:tcPr>
                </a:tc>
                <a:tc>
                  <a:txBody>
                    <a:bodyPr/>
                    <a:lstStyle/>
                    <a:p>
                      <a:pPr algn="l" fontAlgn="b"/>
                      <a:r>
                        <a:rPr kumimoji="0" lang="en-GB" sz="1100" b="0" i="0" u="none" strike="noStrike" kern="1200" cap="none" spc="0" normalizeH="0" baseline="0" noProof="0">
                          <a:ln>
                            <a:noFill/>
                          </a:ln>
                          <a:solidFill>
                            <a:srgbClr val="003F7D"/>
                          </a:solidFill>
                          <a:effectLst/>
                          <a:uLnTx/>
                          <a:uFillTx/>
                          <a:latin typeface="Source Sans Pro"/>
                          <a:ea typeface="MS PGothic" panose="020B0600070205080204" pitchFamily="34" charset="-128"/>
                          <a:cs typeface="Times New Roman" panose="02020603050405020304" pitchFamily="18" charset="0"/>
                        </a:rPr>
                        <a:t>Transport services</a:t>
                      </a:r>
                      <a:endParaRPr lang="de-DE" sz="1100" b="0" i="0" u="none" strike="noStrike" dirty="0">
                        <a:solidFill>
                          <a:schemeClr val="accent4"/>
                        </a:solidFill>
                        <a:effectLst/>
                        <a:latin typeface="+mn-lt"/>
                      </a:endParaRPr>
                    </a:p>
                  </a:txBody>
                  <a:tcPr marL="7620" marR="7620" marT="7620" marB="0" anchor="b">
                    <a:solidFill>
                      <a:schemeClr val="bg1">
                        <a:lumMod val="95000"/>
                      </a:schemeClr>
                    </a:solidFill>
                  </a:tcPr>
                </a:tc>
                <a:extLst>
                  <a:ext uri="{0D108BD9-81ED-4DB2-BD59-A6C34878D82A}">
                    <a16:rowId xmlns:a16="http://schemas.microsoft.com/office/drawing/2014/main" val="10021"/>
                  </a:ext>
                </a:extLst>
              </a:tr>
              <a:tr h="144919">
                <a:tc>
                  <a:txBody>
                    <a:bodyPr/>
                    <a:lstStyle/>
                    <a:p>
                      <a:pPr algn="just">
                        <a:lnSpc>
                          <a:spcPts val="1500"/>
                        </a:lnSpc>
                        <a:spcAft>
                          <a:spcPts val="600"/>
                        </a:spcAft>
                      </a:pPr>
                      <a:r>
                        <a:rPr lang="it-IT" sz="1100" dirty="0">
                          <a:effectLst/>
                          <a:latin typeface="+mn-lt"/>
                        </a:rPr>
                        <a:t> 22</a:t>
                      </a:r>
                      <a:endParaRPr lang="en-GB" sz="1100" dirty="0">
                        <a:solidFill>
                          <a:srgbClr val="364A64"/>
                        </a:solidFill>
                        <a:effectLst/>
                        <a:latin typeface="+mn-lt"/>
                        <a:ea typeface="MS PGothic" panose="020B0600070205080204" pitchFamily="34" charset="-128"/>
                        <a:cs typeface="Times New Roman" panose="02020603050405020304" pitchFamily="18" charset="0"/>
                      </a:endParaRPr>
                    </a:p>
                  </a:txBody>
                  <a:tcPr marL="56166" marR="56166" marT="0" marB="0"/>
                </a:tc>
                <a:tc>
                  <a:txBody>
                    <a:bodyPr/>
                    <a:lstStyle/>
                    <a:p>
                      <a:pPr algn="l" fontAlgn="b"/>
                      <a:r>
                        <a:rPr lang="de-DE" sz="1100" b="0" i="0" u="none" strike="noStrike" dirty="0">
                          <a:solidFill>
                            <a:schemeClr val="accent4"/>
                          </a:solidFill>
                          <a:effectLst/>
                          <a:latin typeface="+mn-lt"/>
                        </a:rPr>
                        <a:t>Aviation </a:t>
                      </a:r>
                      <a:r>
                        <a:rPr lang="de-DE" sz="1100" b="0" i="0" u="none" strike="noStrike" dirty="0" err="1">
                          <a:solidFill>
                            <a:schemeClr val="accent4"/>
                          </a:solidFill>
                          <a:effectLst/>
                          <a:latin typeface="+mn-lt"/>
                        </a:rPr>
                        <a:t>performance</a:t>
                      </a:r>
                      <a:endParaRPr lang="de-DE" sz="1100" b="0" i="0" u="none" strike="noStrike" dirty="0">
                        <a:solidFill>
                          <a:schemeClr val="accent4"/>
                        </a:solidFill>
                        <a:effectLst/>
                        <a:latin typeface="+mn-lt"/>
                      </a:endParaRPr>
                    </a:p>
                  </a:txBody>
                  <a:tcPr marL="7620" marR="7620" marT="7620" marB="0" anchor="b">
                    <a:solidFill>
                      <a:schemeClr val="bg1">
                        <a:lumMod val="95000"/>
                      </a:schemeClr>
                    </a:solidFill>
                  </a:tcPr>
                </a:tc>
                <a:tc>
                  <a:txBody>
                    <a:bodyPr/>
                    <a:lstStyle/>
                    <a:p>
                      <a:pPr algn="l" fontAlgn="b"/>
                      <a:endParaRPr lang="de-DE" sz="1100" b="0" i="0" u="none" strike="noStrike" dirty="0">
                        <a:solidFill>
                          <a:schemeClr val="accent4"/>
                        </a:solidFill>
                        <a:effectLst/>
                        <a:latin typeface="+mn-lt"/>
                      </a:endParaRPr>
                    </a:p>
                  </a:txBody>
                  <a:tcPr marL="7620" marR="7620" marT="7620" marB="0" anchor="b">
                    <a:solidFill>
                      <a:schemeClr val="bg1">
                        <a:lumMod val="95000"/>
                      </a:schemeClr>
                    </a:solidFill>
                  </a:tcPr>
                </a:tc>
                <a:tc>
                  <a:txBody>
                    <a:bodyPr/>
                    <a:lstStyle/>
                    <a:p>
                      <a:pPr algn="l" fontAlgn="b"/>
                      <a:r>
                        <a:rPr kumimoji="0" lang="en-GB" sz="1100" b="0" i="0" u="none" strike="noStrike" kern="1200" cap="none" spc="0" normalizeH="0" baseline="0" noProof="0" dirty="0">
                          <a:ln>
                            <a:noFill/>
                          </a:ln>
                          <a:solidFill>
                            <a:srgbClr val="003F7D"/>
                          </a:solidFill>
                          <a:effectLst/>
                          <a:uLnTx/>
                          <a:uFillTx/>
                          <a:latin typeface="Source Sans Pro"/>
                          <a:ea typeface="MS PGothic" panose="020B0600070205080204" pitchFamily="34" charset="-128"/>
                          <a:cs typeface="Times New Roman" panose="02020603050405020304" pitchFamily="18" charset="0"/>
                        </a:rPr>
                        <a:t>Transport services</a:t>
                      </a:r>
                      <a:endParaRPr lang="de-DE" sz="1100" b="0" i="0" u="none" strike="noStrike" dirty="0">
                        <a:solidFill>
                          <a:schemeClr val="accent4"/>
                        </a:solidFill>
                        <a:effectLst/>
                        <a:latin typeface="+mn-lt"/>
                      </a:endParaRPr>
                    </a:p>
                  </a:txBody>
                  <a:tcPr marL="7620" marR="7620" marT="7620" marB="0" anchor="b">
                    <a:solidFill>
                      <a:schemeClr val="bg1">
                        <a:lumMod val="95000"/>
                      </a:schemeClr>
                    </a:solidFill>
                  </a:tcPr>
                </a:tc>
                <a:extLst>
                  <a:ext uri="{0D108BD9-81ED-4DB2-BD59-A6C34878D82A}">
                    <a16:rowId xmlns:a16="http://schemas.microsoft.com/office/drawing/2014/main" val="10022"/>
                  </a:ext>
                </a:extLst>
              </a:tr>
            </a:tbl>
          </a:graphicData>
        </a:graphic>
      </p:graphicFrame>
    </p:spTree>
    <p:extLst>
      <p:ext uri="{BB962C8B-B14F-4D97-AF65-F5344CB8AC3E}">
        <p14:creationId xmlns:p14="http://schemas.microsoft.com/office/powerpoint/2010/main" val="3902439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DCFFC2-13FF-408C-BBD8-73597ACDADD2}"/>
              </a:ext>
            </a:extLst>
          </p:cNvPr>
          <p:cNvSpPr>
            <a:spLocks noGrp="1"/>
          </p:cNvSpPr>
          <p:nvPr>
            <p:ph type="title"/>
          </p:nvPr>
        </p:nvSpPr>
        <p:spPr/>
        <p:txBody>
          <a:bodyPr/>
          <a:lstStyle/>
          <a:p>
            <a:r>
              <a:rPr lang="de-DE" b="1" dirty="0" err="1">
                <a:solidFill>
                  <a:schemeClr val="tx2"/>
                </a:solidFill>
              </a:rPr>
              <a:t>Linkage</a:t>
            </a:r>
            <a:r>
              <a:rPr lang="de-DE" dirty="0">
                <a:solidFill>
                  <a:schemeClr val="tx2"/>
                </a:solidFill>
              </a:rPr>
              <a:t> in </a:t>
            </a:r>
            <a:r>
              <a:rPr lang="de-DE" dirty="0" err="1">
                <a:solidFill>
                  <a:schemeClr val="tx2"/>
                </a:solidFill>
              </a:rPr>
              <a:t>to</a:t>
            </a:r>
            <a:r>
              <a:rPr lang="de-DE" dirty="0">
                <a:solidFill>
                  <a:schemeClr val="tx2"/>
                </a:solidFill>
              </a:rPr>
              <a:t> </a:t>
            </a:r>
            <a:r>
              <a:rPr lang="de-DE" dirty="0" err="1">
                <a:solidFill>
                  <a:schemeClr val="tx2"/>
                </a:solidFill>
              </a:rPr>
              <a:t>the</a:t>
            </a:r>
            <a:r>
              <a:rPr lang="de-DE" dirty="0">
                <a:solidFill>
                  <a:schemeClr val="tx2"/>
                </a:solidFill>
              </a:rPr>
              <a:t> </a:t>
            </a:r>
            <a:r>
              <a:rPr lang="de-DE" dirty="0" err="1">
                <a:solidFill>
                  <a:schemeClr val="tx2"/>
                </a:solidFill>
              </a:rPr>
              <a:t>economic</a:t>
            </a:r>
            <a:r>
              <a:rPr lang="de-DE" dirty="0">
                <a:solidFill>
                  <a:schemeClr val="tx2"/>
                </a:solidFill>
              </a:rPr>
              <a:t> </a:t>
            </a:r>
            <a:r>
              <a:rPr lang="de-DE" dirty="0" err="1">
                <a:solidFill>
                  <a:schemeClr val="tx2"/>
                </a:solidFill>
              </a:rPr>
              <a:t>model</a:t>
            </a:r>
            <a:r>
              <a:rPr lang="de-DE" dirty="0">
                <a:solidFill>
                  <a:schemeClr val="tx2"/>
                </a:solidFill>
              </a:rPr>
              <a:t> / </a:t>
            </a:r>
            <a:r>
              <a:rPr lang="de-DE" dirty="0" err="1">
                <a:solidFill>
                  <a:schemeClr val="tx2"/>
                </a:solidFill>
              </a:rPr>
              <a:t>Projection</a:t>
            </a:r>
            <a:endParaRPr lang="de-DE" dirty="0"/>
          </a:p>
        </p:txBody>
      </p:sp>
      <p:sp>
        <p:nvSpPr>
          <p:cNvPr id="3" name="Inhaltsplatzhalter 2">
            <a:extLst>
              <a:ext uri="{FF2B5EF4-FFF2-40B4-BE49-F238E27FC236}">
                <a16:creationId xmlns:a16="http://schemas.microsoft.com/office/drawing/2014/main" id="{0C119E13-1797-47E6-97B0-F6CF2BC8064F}"/>
              </a:ext>
            </a:extLst>
          </p:cNvPr>
          <p:cNvSpPr>
            <a:spLocks noGrp="1"/>
          </p:cNvSpPr>
          <p:nvPr>
            <p:ph idx="1"/>
          </p:nvPr>
        </p:nvSpPr>
        <p:spPr>
          <a:xfrm>
            <a:off x="838199" y="1445342"/>
            <a:ext cx="4355371" cy="5063094"/>
          </a:xfrm>
        </p:spPr>
        <p:txBody>
          <a:bodyPr>
            <a:normAutofit/>
          </a:bodyPr>
          <a:lstStyle/>
          <a:p>
            <a:pPr marL="0" indent="0">
              <a:buNone/>
            </a:pPr>
            <a:r>
              <a:rPr lang="de-DE" dirty="0"/>
              <a:t>General </a:t>
            </a:r>
            <a:r>
              <a:rPr lang="de-DE" dirty="0" err="1"/>
              <a:t>procedure</a:t>
            </a:r>
            <a:r>
              <a:rPr lang="de-DE" dirty="0"/>
              <a:t>:</a:t>
            </a:r>
          </a:p>
          <a:p>
            <a:pPr marL="288000" lvl="1">
              <a:lnSpc>
                <a:spcPct val="110000"/>
              </a:lnSpc>
              <a:spcBef>
                <a:spcPts val="1200"/>
              </a:spcBef>
              <a:buFont typeface="Arial" panose="020B0604020202020204" pitchFamily="34" charset="0"/>
              <a:buChar char="•"/>
            </a:pPr>
            <a:r>
              <a:rPr lang="en-GB" sz="2200" dirty="0"/>
              <a:t>Core: Leontief equation solves in lower aggregation level (by 89 instead of 72 products)</a:t>
            </a:r>
          </a:p>
          <a:p>
            <a:pPr marL="288000" lvl="1">
              <a:lnSpc>
                <a:spcPct val="110000"/>
              </a:lnSpc>
              <a:spcBef>
                <a:spcPts val="1200"/>
              </a:spcBef>
              <a:buFont typeface="Arial" panose="020B0604020202020204" pitchFamily="34" charset="0"/>
              <a:buChar char="•"/>
            </a:pPr>
            <a:r>
              <a:rPr lang="en-GB" sz="2200" dirty="0"/>
              <a:t>General </a:t>
            </a:r>
            <a:r>
              <a:rPr lang="en-GB" dirty="0"/>
              <a:t>3 assumptions are active:</a:t>
            </a:r>
          </a:p>
          <a:p>
            <a:pPr lvl="1">
              <a:buSzPct val="80000"/>
            </a:pPr>
            <a:r>
              <a:rPr lang="en-GB" dirty="0"/>
              <a:t>Constant shares (for final demand and imports)</a:t>
            </a:r>
          </a:p>
          <a:p>
            <a:pPr lvl="1">
              <a:buSzPct val="80000"/>
            </a:pPr>
            <a:r>
              <a:rPr lang="en-GB" dirty="0"/>
              <a:t>Prices (price indices of new mobility sectors equal to price indices of aggregated sectors)</a:t>
            </a:r>
          </a:p>
          <a:p>
            <a:pPr lvl="1">
              <a:buSzPct val="80000"/>
            </a:pPr>
            <a:r>
              <a:rPr lang="en-GB" dirty="0"/>
              <a:t>Input coefficient (constant)</a:t>
            </a:r>
          </a:p>
          <a:p>
            <a:pPr>
              <a:buSzPct val="80000"/>
            </a:pPr>
            <a:r>
              <a:rPr lang="en-GB" dirty="0"/>
              <a:t>Afterwards: Re-Aggregation of production</a:t>
            </a:r>
            <a:endParaRPr lang="de-DE" dirty="0"/>
          </a:p>
        </p:txBody>
      </p:sp>
      <p:sp>
        <p:nvSpPr>
          <p:cNvPr id="4" name="Fußzeilenplatzhalter 3">
            <a:extLst>
              <a:ext uri="{FF2B5EF4-FFF2-40B4-BE49-F238E27FC236}">
                <a16:creationId xmlns:a16="http://schemas.microsoft.com/office/drawing/2014/main" id="{F1BA898E-83BD-42C4-B45A-257A69D99B39}"/>
              </a:ext>
            </a:extLst>
          </p:cNvPr>
          <p:cNvSpPr>
            <a:spLocks noGrp="1"/>
          </p:cNvSpPr>
          <p:nvPr>
            <p:ph type="ftr" sz="quarter" idx="11"/>
          </p:nvPr>
        </p:nvSpPr>
        <p:spPr/>
        <p:txBody>
          <a:bodyPr/>
          <a:lstStyle/>
          <a:p>
            <a:r>
              <a:rPr lang="de-DE" dirty="0" err="1"/>
              <a:t>QuBe</a:t>
            </a:r>
            <a:r>
              <a:rPr lang="de-DE" dirty="0"/>
              <a:t>-Projekt</a:t>
            </a:r>
          </a:p>
          <a:p>
            <a:r>
              <a:rPr lang="de-DE" dirty="0"/>
              <a:t>“</a:t>
            </a:r>
          </a:p>
        </p:txBody>
      </p:sp>
      <p:sp>
        <p:nvSpPr>
          <p:cNvPr id="5" name="Foliennummernplatzhalter 4">
            <a:extLst>
              <a:ext uri="{FF2B5EF4-FFF2-40B4-BE49-F238E27FC236}">
                <a16:creationId xmlns:a16="http://schemas.microsoft.com/office/drawing/2014/main" id="{C959B0EF-CDAB-41EF-9596-0AF33F77F07E}"/>
              </a:ext>
            </a:extLst>
          </p:cNvPr>
          <p:cNvSpPr>
            <a:spLocks noGrp="1"/>
          </p:cNvSpPr>
          <p:nvPr>
            <p:ph type="sldNum" sz="quarter" idx="12"/>
          </p:nvPr>
        </p:nvSpPr>
        <p:spPr/>
        <p:txBody>
          <a:bodyPr/>
          <a:lstStyle/>
          <a:p>
            <a:fld id="{26B0F511-0276-47E7-A3B9-1C2E42FF315F}" type="slidenum">
              <a:rPr lang="de-DE" smtClean="0"/>
              <a:pPr/>
              <a:t>8</a:t>
            </a:fld>
            <a:endParaRPr lang="de-DE" dirty="0"/>
          </a:p>
        </p:txBody>
      </p:sp>
      <p:sp>
        <p:nvSpPr>
          <p:cNvPr id="7" name="Rechteck 6">
            <a:extLst>
              <a:ext uri="{FF2B5EF4-FFF2-40B4-BE49-F238E27FC236}">
                <a16:creationId xmlns:a16="http://schemas.microsoft.com/office/drawing/2014/main" id="{BE75C87E-E1E6-4CEF-AAA4-619D30D200BF}"/>
              </a:ext>
            </a:extLst>
          </p:cNvPr>
          <p:cNvSpPr/>
          <p:nvPr/>
        </p:nvSpPr>
        <p:spPr bwMode="auto">
          <a:xfrm>
            <a:off x="6416888" y="2155568"/>
            <a:ext cx="2974609" cy="1499007"/>
          </a:xfrm>
          <a:prstGeom prst="rect">
            <a:avLst/>
          </a:prstGeom>
          <a:solidFill>
            <a:schemeClr val="accent1"/>
          </a:solidFill>
          <a:ln w="9525" cap="flat" cmpd="sng" algn="ctr">
            <a:solidFill>
              <a:schemeClr val="tx1"/>
            </a:solidFill>
            <a:prstDash val="solid"/>
            <a:round/>
            <a:headEnd type="none" w="med" len="med"/>
            <a:tailEnd type="none" w="med" len="med"/>
          </a:ln>
          <a:effectLst/>
          <a:scene3d>
            <a:camera prst="isometricOffAxis1Top"/>
            <a:lightRig rig="threePt" dir="t"/>
          </a:scene3d>
          <a:sp3d>
            <a:bevelT/>
          </a:sp3d>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ndParaRPr>
          </a:p>
        </p:txBody>
      </p:sp>
      <p:sp>
        <p:nvSpPr>
          <p:cNvPr id="8" name="Rechteck 7">
            <a:extLst>
              <a:ext uri="{FF2B5EF4-FFF2-40B4-BE49-F238E27FC236}">
                <a16:creationId xmlns:a16="http://schemas.microsoft.com/office/drawing/2014/main" id="{4F4EA4F9-3463-44F6-A799-D9BA82DAFF0F}"/>
              </a:ext>
            </a:extLst>
          </p:cNvPr>
          <p:cNvSpPr/>
          <p:nvPr/>
        </p:nvSpPr>
        <p:spPr bwMode="auto">
          <a:xfrm>
            <a:off x="5577969" y="2484088"/>
            <a:ext cx="5269738" cy="2792404"/>
          </a:xfrm>
          <a:prstGeom prst="rect">
            <a:avLst/>
          </a:prstGeom>
          <a:solidFill>
            <a:schemeClr val="accent4"/>
          </a:solidFill>
          <a:ln w="9525" cap="flat" cmpd="sng" algn="ctr">
            <a:solidFill>
              <a:schemeClr val="tx1"/>
            </a:solidFill>
            <a:prstDash val="solid"/>
            <a:round/>
            <a:headEnd type="none" w="med" len="med"/>
            <a:tailEnd type="none" w="med" len="med"/>
          </a:ln>
          <a:effectLst/>
          <a:scene3d>
            <a:camera prst="isometricOffAxis1Top"/>
            <a:lightRig rig="threePt" dir="t"/>
          </a:scene3d>
          <a:sp3d>
            <a:bevelT/>
          </a:sp3d>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de-DE" dirty="0">
              <a:latin typeface="Arial" charset="0"/>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ndParaRPr>
          </a:p>
          <a:p>
            <a:pPr marL="0" marR="0" indent="0" algn="l" defTabSz="914400" rtl="0" eaLnBrk="0" fontAlgn="base" latinLnBrk="0" hangingPunct="0">
              <a:lnSpc>
                <a:spcPct val="100000"/>
              </a:lnSpc>
              <a:spcBef>
                <a:spcPct val="0"/>
              </a:spcBef>
              <a:spcAft>
                <a:spcPct val="0"/>
              </a:spcAft>
              <a:buClrTx/>
              <a:buSzTx/>
              <a:buFontTx/>
              <a:buNone/>
              <a:tabLst/>
            </a:pPr>
            <a:r>
              <a:rPr kumimoji="0" lang="de-DE" sz="2400" b="0" i="0" u="none" strike="noStrike" cap="none" normalizeH="0" baseline="0" dirty="0">
                <a:ln>
                  <a:noFill/>
                </a:ln>
                <a:solidFill>
                  <a:schemeClr val="tx1"/>
                </a:solidFill>
                <a:effectLst/>
                <a:latin typeface="Arial" charset="0"/>
              </a:rPr>
              <a:t>Mobility </a:t>
            </a:r>
            <a:r>
              <a:rPr kumimoji="0" lang="de-DE" sz="2400" b="0" i="0" u="none" strike="noStrike" cap="none" normalizeH="0" baseline="0" dirty="0" err="1">
                <a:ln>
                  <a:noFill/>
                </a:ln>
                <a:solidFill>
                  <a:schemeClr val="tx1"/>
                </a:solidFill>
                <a:effectLst/>
                <a:latin typeface="Arial" charset="0"/>
              </a:rPr>
              <a:t>sectors</a:t>
            </a:r>
            <a:r>
              <a:rPr kumimoji="0" lang="de-DE" sz="2400" b="0" i="0" u="none" strike="noStrike" cap="none" normalizeH="0" baseline="0" dirty="0">
                <a:ln>
                  <a:noFill/>
                </a:ln>
                <a:solidFill>
                  <a:schemeClr val="tx1"/>
                </a:solidFill>
                <a:effectLst/>
                <a:latin typeface="Arial" charset="0"/>
              </a:rPr>
              <a:t> in QINFORGE</a:t>
            </a:r>
          </a:p>
        </p:txBody>
      </p:sp>
      <p:sp>
        <p:nvSpPr>
          <p:cNvPr id="9" name="Rechteck 8">
            <a:extLst>
              <a:ext uri="{FF2B5EF4-FFF2-40B4-BE49-F238E27FC236}">
                <a16:creationId xmlns:a16="http://schemas.microsoft.com/office/drawing/2014/main" id="{621F451F-34E2-4342-8CF3-5B2139FBDF03}"/>
              </a:ext>
            </a:extLst>
          </p:cNvPr>
          <p:cNvSpPr/>
          <p:nvPr/>
        </p:nvSpPr>
        <p:spPr bwMode="auto">
          <a:xfrm>
            <a:off x="6444016" y="1744922"/>
            <a:ext cx="2974609" cy="1499007"/>
          </a:xfrm>
          <a:prstGeom prst="rect">
            <a:avLst/>
          </a:prstGeom>
          <a:solidFill>
            <a:schemeClr val="accent1"/>
          </a:solidFill>
          <a:ln w="9525" cap="flat" cmpd="sng" algn="ctr">
            <a:solidFill>
              <a:schemeClr val="tx1"/>
            </a:solidFill>
            <a:prstDash val="solid"/>
            <a:round/>
            <a:headEnd type="none" w="med" len="med"/>
            <a:tailEnd type="none" w="med" len="med"/>
          </a:ln>
          <a:effectLst/>
          <a:scene3d>
            <a:camera prst="isometricOffAxis1Top"/>
            <a:lightRig rig="threePt" dir="t"/>
          </a:scene3d>
          <a:sp3d>
            <a:bevelT/>
          </a:sp3d>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ndParaRPr>
          </a:p>
        </p:txBody>
      </p:sp>
      <p:sp>
        <p:nvSpPr>
          <p:cNvPr id="10" name="Rechteck 9">
            <a:extLst>
              <a:ext uri="{FF2B5EF4-FFF2-40B4-BE49-F238E27FC236}">
                <a16:creationId xmlns:a16="http://schemas.microsoft.com/office/drawing/2014/main" id="{15278759-B53D-462F-BD3E-3F2F62F3365B}"/>
              </a:ext>
            </a:extLst>
          </p:cNvPr>
          <p:cNvSpPr/>
          <p:nvPr/>
        </p:nvSpPr>
        <p:spPr bwMode="auto">
          <a:xfrm>
            <a:off x="6444016" y="1334274"/>
            <a:ext cx="2974609" cy="1499007"/>
          </a:xfrm>
          <a:prstGeom prst="rect">
            <a:avLst/>
          </a:prstGeom>
          <a:solidFill>
            <a:schemeClr val="accent1"/>
          </a:solidFill>
          <a:ln w="9525" cap="flat" cmpd="sng" algn="ctr">
            <a:solidFill>
              <a:schemeClr val="tx1"/>
            </a:solidFill>
            <a:prstDash val="solid"/>
            <a:round/>
            <a:headEnd type="none" w="med" len="med"/>
            <a:tailEnd type="none" w="med" len="med"/>
          </a:ln>
          <a:effectLst/>
          <a:scene3d>
            <a:camera prst="isometricOffAxis1Top"/>
            <a:lightRig rig="threePt" dir="t"/>
          </a:scene3d>
          <a:sp3d>
            <a:bevelT/>
          </a:sp3d>
        </p:spPr>
        <p:txBody>
          <a:bodyPr vert="horz" wrap="non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de-DE" dirty="0">
                <a:solidFill>
                  <a:schemeClr val="bg1"/>
                </a:solidFill>
                <a:latin typeface="Arial" charset="0"/>
              </a:rPr>
              <a:t>QINFORGE</a:t>
            </a:r>
            <a:endParaRPr kumimoji="0" lang="de-DE" sz="2400" b="0" i="0" u="none" strike="noStrike" cap="none" normalizeH="0" baseline="0" dirty="0">
              <a:ln>
                <a:noFill/>
              </a:ln>
              <a:solidFill>
                <a:schemeClr val="bg1"/>
              </a:solidFill>
              <a:effectLst/>
              <a:latin typeface="Arial" charset="0"/>
            </a:endParaRPr>
          </a:p>
        </p:txBody>
      </p:sp>
      <p:sp>
        <p:nvSpPr>
          <p:cNvPr id="11" name="Rechteck 10">
            <a:extLst>
              <a:ext uri="{FF2B5EF4-FFF2-40B4-BE49-F238E27FC236}">
                <a16:creationId xmlns:a16="http://schemas.microsoft.com/office/drawing/2014/main" id="{0890A499-F904-4641-852F-322237C4575D}"/>
              </a:ext>
            </a:extLst>
          </p:cNvPr>
          <p:cNvSpPr/>
          <p:nvPr/>
        </p:nvSpPr>
        <p:spPr bwMode="auto">
          <a:xfrm>
            <a:off x="6416888" y="5009428"/>
            <a:ext cx="2974609" cy="1499007"/>
          </a:xfrm>
          <a:prstGeom prst="rect">
            <a:avLst/>
          </a:prstGeom>
          <a:solidFill>
            <a:schemeClr val="accent1"/>
          </a:solidFill>
          <a:ln w="9525" cap="flat" cmpd="sng" algn="ctr">
            <a:solidFill>
              <a:schemeClr val="tx1"/>
            </a:solidFill>
            <a:prstDash val="solid"/>
            <a:round/>
            <a:headEnd type="none" w="med" len="med"/>
            <a:tailEnd type="none" w="med" len="med"/>
          </a:ln>
          <a:effectLst/>
          <a:scene3d>
            <a:camera prst="isometricOffAxis1Top"/>
            <a:lightRig rig="threePt" dir="t"/>
          </a:scene3d>
          <a:sp3d>
            <a:bevelT/>
          </a:sp3d>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ndParaRPr>
          </a:p>
        </p:txBody>
      </p:sp>
      <p:sp>
        <p:nvSpPr>
          <p:cNvPr id="12" name="Rechteck 11">
            <a:extLst>
              <a:ext uri="{FF2B5EF4-FFF2-40B4-BE49-F238E27FC236}">
                <a16:creationId xmlns:a16="http://schemas.microsoft.com/office/drawing/2014/main" id="{36CF1304-AD6F-4FE1-97EB-313A061E79F1}"/>
              </a:ext>
            </a:extLst>
          </p:cNvPr>
          <p:cNvSpPr/>
          <p:nvPr/>
        </p:nvSpPr>
        <p:spPr bwMode="auto">
          <a:xfrm>
            <a:off x="6444016" y="4598782"/>
            <a:ext cx="2974609" cy="1499007"/>
          </a:xfrm>
          <a:prstGeom prst="rect">
            <a:avLst/>
          </a:prstGeom>
          <a:solidFill>
            <a:schemeClr val="accent1"/>
          </a:solidFill>
          <a:ln w="9525" cap="flat" cmpd="sng" algn="ctr">
            <a:solidFill>
              <a:schemeClr val="tx1"/>
            </a:solidFill>
            <a:prstDash val="solid"/>
            <a:round/>
            <a:headEnd type="none" w="med" len="med"/>
            <a:tailEnd type="none" w="med" len="med"/>
          </a:ln>
          <a:effectLst/>
          <a:scene3d>
            <a:camera prst="isometricOffAxis1Top"/>
            <a:lightRig rig="threePt" dir="t"/>
          </a:scene3d>
          <a:sp3d>
            <a:bevelT/>
          </a:sp3d>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ndParaRPr>
          </a:p>
        </p:txBody>
      </p:sp>
      <p:sp>
        <p:nvSpPr>
          <p:cNvPr id="13" name="Rechteck 12">
            <a:extLst>
              <a:ext uri="{FF2B5EF4-FFF2-40B4-BE49-F238E27FC236}">
                <a16:creationId xmlns:a16="http://schemas.microsoft.com/office/drawing/2014/main" id="{852760F1-8BBF-44E1-A76C-FFB82A838D3B}"/>
              </a:ext>
            </a:extLst>
          </p:cNvPr>
          <p:cNvSpPr/>
          <p:nvPr/>
        </p:nvSpPr>
        <p:spPr bwMode="auto">
          <a:xfrm>
            <a:off x="6444016" y="4188134"/>
            <a:ext cx="2974609" cy="1499007"/>
          </a:xfrm>
          <a:prstGeom prst="rect">
            <a:avLst/>
          </a:prstGeom>
          <a:solidFill>
            <a:schemeClr val="accent1"/>
          </a:solidFill>
          <a:ln w="9525" cap="flat" cmpd="sng" algn="ctr">
            <a:solidFill>
              <a:schemeClr val="tx1"/>
            </a:solidFill>
            <a:prstDash val="solid"/>
            <a:round/>
            <a:headEnd type="none" w="med" len="med"/>
            <a:tailEnd type="none" w="med" len="med"/>
          </a:ln>
          <a:effectLst/>
          <a:scene3d>
            <a:camera prst="isometricOffAxis1Top"/>
            <a:lightRig rig="threePt" dir="t"/>
          </a:scene3d>
          <a:sp3d>
            <a:bevelT/>
          </a:sp3d>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2400" b="0" i="0" u="none" strike="noStrike" cap="none" normalizeH="0" baseline="0" dirty="0">
                <a:ln>
                  <a:noFill/>
                </a:ln>
                <a:solidFill>
                  <a:schemeClr val="bg1"/>
                </a:solidFill>
                <a:effectLst/>
                <a:latin typeface="Arial" charset="0"/>
              </a:rPr>
              <a:t>QINFORGE</a:t>
            </a:r>
          </a:p>
        </p:txBody>
      </p:sp>
      <p:cxnSp>
        <p:nvCxnSpPr>
          <p:cNvPr id="14" name="Verbinder: gewinkelt 13">
            <a:extLst>
              <a:ext uri="{FF2B5EF4-FFF2-40B4-BE49-F238E27FC236}">
                <a16:creationId xmlns:a16="http://schemas.microsoft.com/office/drawing/2014/main" id="{00DC8607-596C-48BB-BBB3-F254F72C1493}"/>
              </a:ext>
            </a:extLst>
          </p:cNvPr>
          <p:cNvCxnSpPr>
            <a:stCxn id="11" idx="3"/>
            <a:endCxn id="10" idx="3"/>
          </p:cNvCxnSpPr>
          <p:nvPr/>
        </p:nvCxnSpPr>
        <p:spPr bwMode="auto">
          <a:xfrm flipV="1">
            <a:off x="9391497" y="2083778"/>
            <a:ext cx="27128" cy="3675154"/>
          </a:xfrm>
          <a:prstGeom prst="bentConnector3">
            <a:avLst>
              <a:gd name="adj1" fmla="val 7810974"/>
            </a:avLst>
          </a:prstGeom>
          <a:solidFill>
            <a:schemeClr val="accent1"/>
          </a:solidFill>
          <a:ln w="38100" cap="flat" cmpd="sng" algn="ctr">
            <a:solidFill>
              <a:schemeClr val="accent6">
                <a:lumMod val="75000"/>
              </a:schemeClr>
            </a:solidFill>
            <a:prstDash val="solid"/>
            <a:round/>
            <a:headEnd type="none" w="med" len="med"/>
            <a:tailEnd type="triangle"/>
          </a:ln>
          <a:effectLst/>
        </p:spPr>
      </p:cxnSp>
      <p:cxnSp>
        <p:nvCxnSpPr>
          <p:cNvPr id="15" name="Gerade Verbindung mit Pfeil 14">
            <a:extLst>
              <a:ext uri="{FF2B5EF4-FFF2-40B4-BE49-F238E27FC236}">
                <a16:creationId xmlns:a16="http://schemas.microsoft.com/office/drawing/2014/main" id="{E16896BC-CD22-4093-847F-7A75D4A25A02}"/>
              </a:ext>
            </a:extLst>
          </p:cNvPr>
          <p:cNvCxnSpPr/>
          <p:nvPr/>
        </p:nvCxnSpPr>
        <p:spPr bwMode="auto">
          <a:xfrm>
            <a:off x="8168179" y="2155568"/>
            <a:ext cx="0" cy="3531572"/>
          </a:xfrm>
          <a:prstGeom prst="straightConnector1">
            <a:avLst/>
          </a:prstGeom>
          <a:solidFill>
            <a:schemeClr val="accent1"/>
          </a:solidFill>
          <a:ln w="38100" cap="flat" cmpd="sng" algn="ctr">
            <a:solidFill>
              <a:schemeClr val="accent6">
                <a:lumMod val="75000"/>
              </a:schemeClr>
            </a:solidFill>
            <a:prstDash val="solid"/>
            <a:round/>
            <a:headEnd type="none" w="med" len="med"/>
            <a:tailEnd type="triangle"/>
          </a:ln>
          <a:effectLst/>
        </p:spPr>
      </p:cxnSp>
    </p:spTree>
    <p:extLst>
      <p:ext uri="{BB962C8B-B14F-4D97-AF65-F5344CB8AC3E}">
        <p14:creationId xmlns:p14="http://schemas.microsoft.com/office/powerpoint/2010/main" val="4073877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7C5959-A169-498C-8BB9-2062E0C6952E}"/>
              </a:ext>
            </a:extLst>
          </p:cNvPr>
          <p:cNvSpPr>
            <a:spLocks noGrp="1"/>
          </p:cNvSpPr>
          <p:nvPr>
            <p:ph type="title"/>
          </p:nvPr>
        </p:nvSpPr>
        <p:spPr/>
        <p:txBody>
          <a:bodyPr/>
          <a:lstStyle/>
          <a:p>
            <a:r>
              <a:rPr lang="de-DE" dirty="0"/>
              <a:t>Linking </a:t>
            </a:r>
            <a:r>
              <a:rPr lang="de-DE" dirty="0" err="1"/>
              <a:t>the</a:t>
            </a:r>
            <a:r>
              <a:rPr lang="de-DE" dirty="0"/>
              <a:t> </a:t>
            </a:r>
            <a:r>
              <a:rPr lang="de-DE" dirty="0" err="1"/>
              <a:t>economic</a:t>
            </a:r>
            <a:r>
              <a:rPr lang="de-DE" dirty="0"/>
              <a:t> Model </a:t>
            </a:r>
            <a:r>
              <a:rPr lang="de-DE" dirty="0" err="1"/>
              <a:t>to</a:t>
            </a:r>
            <a:r>
              <a:rPr lang="de-DE" dirty="0"/>
              <a:t> </a:t>
            </a:r>
            <a:r>
              <a:rPr lang="de-DE" dirty="0" err="1"/>
              <a:t>the</a:t>
            </a:r>
            <a:r>
              <a:rPr lang="de-DE" dirty="0"/>
              <a:t> </a:t>
            </a:r>
            <a:r>
              <a:rPr lang="de-DE" dirty="0" err="1"/>
              <a:t>transport</a:t>
            </a:r>
            <a:r>
              <a:rPr lang="de-DE" dirty="0"/>
              <a:t> </a:t>
            </a:r>
            <a:r>
              <a:rPr lang="de-DE" dirty="0" err="1"/>
              <a:t>module</a:t>
            </a:r>
            <a:endParaRPr lang="de-DE" dirty="0"/>
          </a:p>
        </p:txBody>
      </p:sp>
      <p:sp>
        <p:nvSpPr>
          <p:cNvPr id="3" name="Inhaltsplatzhalter 2">
            <a:extLst>
              <a:ext uri="{FF2B5EF4-FFF2-40B4-BE49-F238E27FC236}">
                <a16:creationId xmlns:a16="http://schemas.microsoft.com/office/drawing/2014/main" id="{8E773064-71E1-4935-9C0C-E45238E3ECCF}"/>
              </a:ext>
            </a:extLst>
          </p:cNvPr>
          <p:cNvSpPr>
            <a:spLocks noGrp="1"/>
          </p:cNvSpPr>
          <p:nvPr>
            <p:ph idx="1"/>
          </p:nvPr>
        </p:nvSpPr>
        <p:spPr>
          <a:xfrm>
            <a:off x="838200" y="1738800"/>
            <a:ext cx="7580586" cy="4440238"/>
          </a:xfrm>
        </p:spPr>
        <p:txBody>
          <a:bodyPr>
            <a:normAutofit lnSpcReduction="10000"/>
          </a:bodyPr>
          <a:lstStyle/>
          <a:p>
            <a:r>
              <a:rPr lang="en-US" b="1" dirty="0"/>
              <a:t>Transport </a:t>
            </a:r>
            <a:r>
              <a:rPr lang="en-US" dirty="0"/>
              <a:t>(passengers, freight) </a:t>
            </a:r>
            <a:r>
              <a:rPr lang="en-US" b="1" dirty="0"/>
              <a:t>services </a:t>
            </a:r>
            <a:r>
              <a:rPr lang="en-US" dirty="0"/>
              <a:t>in passenger kilometers/</a:t>
            </a:r>
            <a:r>
              <a:rPr lang="en-US" dirty="0" err="1"/>
              <a:t>tonne</a:t>
            </a:r>
            <a:r>
              <a:rPr lang="en-US" dirty="0"/>
              <a:t> kilometers</a:t>
            </a:r>
          </a:p>
          <a:p>
            <a:pPr lvl="1"/>
            <a:r>
              <a:rPr lang="en-US" dirty="0"/>
              <a:t>By regression approach</a:t>
            </a:r>
          </a:p>
          <a:p>
            <a:pPr lvl="1"/>
            <a:r>
              <a:rPr lang="en-US" dirty="0"/>
              <a:t>Passengers: </a:t>
            </a:r>
            <a:r>
              <a:rPr lang="en-US" u="sng" dirty="0"/>
              <a:t>number of households</a:t>
            </a:r>
            <a:r>
              <a:rPr lang="en-US" dirty="0"/>
              <a:t>, </a:t>
            </a:r>
            <a:r>
              <a:rPr lang="en-US" u="sng" dirty="0"/>
              <a:t>real disposable income</a:t>
            </a:r>
            <a:r>
              <a:rPr lang="en-US" dirty="0"/>
              <a:t>, </a:t>
            </a:r>
            <a:r>
              <a:rPr lang="en-US" u="sng" dirty="0"/>
              <a:t>relative prices</a:t>
            </a:r>
            <a:r>
              <a:rPr lang="en-US" dirty="0"/>
              <a:t>, </a:t>
            </a:r>
          </a:p>
          <a:p>
            <a:pPr lvl="1"/>
            <a:r>
              <a:rPr lang="en-US" dirty="0"/>
              <a:t>Freight: </a:t>
            </a:r>
            <a:r>
              <a:rPr lang="en-US" u="sng" dirty="0"/>
              <a:t>real production</a:t>
            </a:r>
            <a:r>
              <a:rPr lang="en-US" dirty="0"/>
              <a:t> by transport sector</a:t>
            </a:r>
          </a:p>
          <a:p>
            <a:pPr lvl="1"/>
            <a:endParaRPr lang="en-US" dirty="0"/>
          </a:p>
          <a:p>
            <a:r>
              <a:rPr lang="en-US" b="1" dirty="0"/>
              <a:t>Motor vehicles</a:t>
            </a:r>
            <a:r>
              <a:rPr lang="en-US" dirty="0"/>
              <a:t>: new registration, disposals, stocks by numbers</a:t>
            </a:r>
          </a:p>
          <a:p>
            <a:pPr lvl="1"/>
            <a:r>
              <a:rPr lang="en-US" dirty="0"/>
              <a:t>By regression approach</a:t>
            </a:r>
          </a:p>
          <a:p>
            <a:pPr lvl="1"/>
            <a:r>
              <a:rPr lang="en-US" dirty="0"/>
              <a:t>Stocks: </a:t>
            </a:r>
            <a:r>
              <a:rPr lang="en-US" u="sng" dirty="0"/>
              <a:t>passenger/ freight transport services</a:t>
            </a:r>
          </a:p>
          <a:p>
            <a:pPr lvl="1"/>
            <a:r>
              <a:rPr lang="en-US" dirty="0"/>
              <a:t>Disposal by regression approach and </a:t>
            </a:r>
          </a:p>
          <a:p>
            <a:pPr lvl="1"/>
            <a:r>
              <a:rPr lang="en-US" dirty="0"/>
              <a:t>New registration by definition</a:t>
            </a:r>
          </a:p>
        </p:txBody>
      </p:sp>
      <p:sp>
        <p:nvSpPr>
          <p:cNvPr id="4" name="Fußzeilenplatzhalter 3">
            <a:extLst>
              <a:ext uri="{FF2B5EF4-FFF2-40B4-BE49-F238E27FC236}">
                <a16:creationId xmlns:a16="http://schemas.microsoft.com/office/drawing/2014/main" id="{A376F943-CC64-4A78-ABDF-DEFECFBB8AA9}"/>
              </a:ext>
            </a:extLst>
          </p:cNvPr>
          <p:cNvSpPr>
            <a:spLocks noGrp="1"/>
          </p:cNvSpPr>
          <p:nvPr>
            <p:ph type="ftr" sz="quarter" idx="11"/>
          </p:nvPr>
        </p:nvSpPr>
        <p:spPr/>
        <p:txBody>
          <a:bodyPr/>
          <a:lstStyle/>
          <a:p>
            <a:r>
              <a:rPr lang="de-DE"/>
              <a:t>QuBe-Projekt</a:t>
            </a:r>
          </a:p>
          <a:p>
            <a:r>
              <a:rPr lang="de-DE"/>
              <a:t>“</a:t>
            </a:r>
            <a:endParaRPr lang="de-DE" dirty="0"/>
          </a:p>
        </p:txBody>
      </p:sp>
      <p:sp>
        <p:nvSpPr>
          <p:cNvPr id="5" name="Foliennummernplatzhalter 4">
            <a:extLst>
              <a:ext uri="{FF2B5EF4-FFF2-40B4-BE49-F238E27FC236}">
                <a16:creationId xmlns:a16="http://schemas.microsoft.com/office/drawing/2014/main" id="{BD532184-7492-467E-AF41-ACADE811A734}"/>
              </a:ext>
            </a:extLst>
          </p:cNvPr>
          <p:cNvSpPr>
            <a:spLocks noGrp="1"/>
          </p:cNvSpPr>
          <p:nvPr>
            <p:ph type="sldNum" sz="quarter" idx="12"/>
          </p:nvPr>
        </p:nvSpPr>
        <p:spPr/>
        <p:txBody>
          <a:bodyPr/>
          <a:lstStyle/>
          <a:p>
            <a:fld id="{26B0F511-0276-47E7-A3B9-1C2E42FF315F}" type="slidenum">
              <a:rPr lang="de-DE" smtClean="0"/>
              <a:pPr/>
              <a:t>9</a:t>
            </a:fld>
            <a:endParaRPr lang="de-DE" dirty="0"/>
          </a:p>
        </p:txBody>
      </p:sp>
      <p:graphicFrame>
        <p:nvGraphicFramePr>
          <p:cNvPr id="6" name="Diagramm 5">
            <a:extLst>
              <a:ext uri="{FF2B5EF4-FFF2-40B4-BE49-F238E27FC236}">
                <a16:creationId xmlns:a16="http://schemas.microsoft.com/office/drawing/2014/main" id="{07634AEC-4951-471A-A774-8A98BF3680E9}"/>
              </a:ext>
            </a:extLst>
          </p:cNvPr>
          <p:cNvGraphicFramePr/>
          <p:nvPr>
            <p:extLst>
              <p:ext uri="{D42A27DB-BD31-4B8C-83A1-F6EECF244321}">
                <p14:modId xmlns:p14="http://schemas.microsoft.com/office/powerpoint/2010/main" val="175564754"/>
              </p:ext>
            </p:extLst>
          </p:nvPr>
        </p:nvGraphicFramePr>
        <p:xfrm>
          <a:off x="7262648" y="1420418"/>
          <a:ext cx="5693104" cy="4718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13027461"/>
      </p:ext>
    </p:extLst>
  </p:cSld>
  <p:clrMapOvr>
    <a:masterClrMapping/>
  </p:clrMapOvr>
</p:sld>
</file>

<file path=ppt/theme/theme1.xml><?xml version="1.0" encoding="utf-8"?>
<a:theme xmlns:a="http://schemas.openxmlformats.org/drawingml/2006/main" name="Office Theme">
  <a:themeElements>
    <a:clrScheme name="IAB-CD-2019_Grafiken">
      <a:dk1>
        <a:sysClr val="windowText" lastClr="000000"/>
      </a:dk1>
      <a:lt1>
        <a:sysClr val="window" lastClr="FFFFFF"/>
      </a:lt1>
      <a:dk2>
        <a:srgbClr val="44546A"/>
      </a:dk2>
      <a:lt2>
        <a:srgbClr val="E7E6E6"/>
      </a:lt2>
      <a:accent1>
        <a:srgbClr val="003F7D"/>
      </a:accent1>
      <a:accent2>
        <a:srgbClr val="CED72D"/>
      </a:accent2>
      <a:accent3>
        <a:srgbClr val="54BDBF"/>
      </a:accent3>
      <a:accent4>
        <a:srgbClr val="0C7FA7"/>
      </a:accent4>
      <a:accent5>
        <a:srgbClr val="ED9656"/>
      </a:accent5>
      <a:accent6>
        <a:srgbClr val="82C074"/>
      </a:accent6>
      <a:hlink>
        <a:srgbClr val="0563C1"/>
      </a:hlink>
      <a:folHlink>
        <a:srgbClr val="954F72"/>
      </a:folHlink>
    </a:clrScheme>
    <a:fontScheme name="Benutzerdefiniert 5">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orlage_Powerpoint_deutsch_Source_16zu9.pptx" id="{FE5D5B6F-B993-49AF-9033-4A8D7678D75C}" vid="{6FE9575D-6F52-4725-9DF4-B35E53933D8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1561</Words>
  <Application>Microsoft Office PowerPoint</Application>
  <PresentationFormat>Breitbild</PresentationFormat>
  <Paragraphs>336</Paragraphs>
  <Slides>16</Slides>
  <Notes>2</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16</vt:i4>
      </vt:variant>
    </vt:vector>
  </HeadingPairs>
  <TitlesOfParts>
    <vt:vector size="22" baseType="lpstr">
      <vt:lpstr>Source Sans Pro</vt:lpstr>
      <vt:lpstr>Arial</vt:lpstr>
      <vt:lpstr>Source Sans Pro Semibold</vt:lpstr>
      <vt:lpstr>Calibri</vt:lpstr>
      <vt:lpstr>Wingdings</vt:lpstr>
      <vt:lpstr>Office Theme</vt:lpstr>
      <vt:lpstr>MOVE ON–  Modeling Future Mobility within an IO Framework</vt:lpstr>
      <vt:lpstr>Agenda</vt:lpstr>
      <vt:lpstr>Research question</vt:lpstr>
      <vt:lpstr>framework and challenges</vt:lpstr>
      <vt:lpstr>Decomposition of the I-O table</vt:lpstr>
      <vt:lpstr>Decomposition of the I-O table:  intermediate input matrix – red spots</vt:lpstr>
      <vt:lpstr>Transport module</vt:lpstr>
      <vt:lpstr>Linkage in to the economic model / Projection</vt:lpstr>
      <vt:lpstr>Linking the economic Model to the transport module</vt:lpstr>
      <vt:lpstr>Linking the transport module to the economic Model</vt:lpstr>
      <vt:lpstr>Linking the transport module to the economic Model</vt:lpstr>
      <vt:lpstr>Linking the transport module to the economic Model</vt:lpstr>
      <vt:lpstr>Results</vt:lpstr>
      <vt:lpstr>Results</vt:lpstr>
      <vt:lpstr>Outlook and questions</vt:lpstr>
      <vt:lpstr>Vielen Dank für Ihre Aufmerksamkeit Daten abrufbar unter: www.qube-data.de </vt:lpstr>
    </vt:vector>
  </TitlesOfParts>
  <Company>Bundesagentur für Arbeit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Weidmann Christine</dc:creator>
  <cp:lastModifiedBy>Frederik Parton</cp:lastModifiedBy>
  <cp:revision>771</cp:revision>
  <cp:lastPrinted>2021-09-08T15:09:04Z</cp:lastPrinted>
  <dcterms:created xsi:type="dcterms:W3CDTF">2018-08-15T13:13:10Z</dcterms:created>
  <dcterms:modified xsi:type="dcterms:W3CDTF">2021-10-13T16:34:05Z</dcterms:modified>
</cp:coreProperties>
</file>